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8" r:id="rId12"/>
    <p:sldId id="264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836712"/>
            <a:ext cx="979308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4800" b="1" cap="all" dirty="0" err="1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endParaRPr lang="ru-RU" sz="4800" b="1" cap="all" dirty="0" smtClean="0">
              <a:ln/>
              <a:solidFill>
                <a:schemeClr val="tx2"/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cap="all" dirty="0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Технологий 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использование их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работе педагогов </a:t>
            </a:r>
          </a:p>
          <a:p>
            <a:pPr algn="ctr"/>
            <a:r>
              <a:rPr lang="ru-RU" sz="4800" b="1" cap="all" dirty="0" err="1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4800" b="1" cap="all" dirty="0" smtClean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cap="all" spc="0" dirty="0">
              <a:ln/>
              <a:solidFill>
                <a:schemeClr val="tx2"/>
              </a:solidFill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01608" cy="63367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ДОУ: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различные оздоровительные режимы (адаптационный, гибкий, щадящий, по сезонам, на время каникул); 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закаливающих мероприятий (воздушное закаливание, хождение по “дорожкам здоровья”, профилактика плоскостопия; хождение босиком, “топтание” в тазах, полоскание горла и рта, максимальное пребывание детей на свежем воздухе, бодрящая гимнастика); 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 всех типов; 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оптимизация двигательного режима: традиционная двигательная деятельность детей (утренняя гимнастика, физкультурные занятия, проведение подвижных игр, прогулки)  и инновационные технологии оздоровления и профилактики (ритмопластика,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сухой бассейн,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массажёры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тактильные дорожки);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рационального питания;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медико-профилактическая работа с детьми и родителями;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соблюдение требований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организации педагогического процесса;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мероприятий по сохранению физического и психологического здоровья педагогов.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157592" cy="64087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работы по </a:t>
            </a:r>
            <a:r>
              <a:rPr lang="ru-RU" sz="3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sz="3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ДОУ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Интеграция задач физкультурно-оздоровительной работы в различные виды совместной деятельности;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инновационных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технологий в воспитательно-образовательный процесс ДОУ;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Разнообразие форм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деятельности с дошкольниками;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привычки к здоровому образу жизни у дошкольников, педагогов и  родителей; 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физических качеств и обеспечение нормального уровня физической подготовленности в соответствии с возможностями и состоянием здоровья ребенка;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интересов, склонностей и способностей детей в двигательной деятельности и реализация их через систему спортивно-оздоровительной работы;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физического и психического благополучия каждого ребёнка в ДОУ.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Десять золотых правил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Соблюдайте режим дня!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Обращайте больше внимания на питание!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 двигайтесь!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Спите в прохладной комнате!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гасите в себе гнев, дайте вырваться ему наружу!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 занимайтесь интеллектуальной деятельностью!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Гоните прочь уныние и хандру!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Адекватно реагируйте на все проявления своего организма!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Старайтесь получать как можно больше положительных эмоций!</a:t>
            </a:r>
          </a:p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Желайте себе и окружающим только добра!    </a:t>
            </a:r>
          </a:p>
          <a:p>
            <a:pPr>
              <a:buNone/>
            </a:pP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4482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0"/>
            <a:ext cx="8429716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dirty="0" err="1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4000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технологии- это позитивное воздействие на здоровье детей путем различных оздоровительных мероприятий, которые грамотно “встроены” в общую систему функционирования ДОУ, направленные на благо здоровья детей и отвечающую единству целей и задач</a:t>
            </a:r>
            <a:endParaRPr lang="ru-RU" sz="4000" b="1" i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8992" y="428604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6" y="383568"/>
            <a:ext cx="90011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400" b="1" i="1" u="none" strike="noStrike" normalizeH="0" baseline="0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сновная цель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normalizeH="0" baseline="0" dirty="0" err="1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здоровьесберегающих</a:t>
            </a:r>
            <a:r>
              <a:rPr kumimoji="0" lang="ru-RU" sz="5400" b="1" i="1" u="none" strike="noStrike" normalizeH="0" baseline="0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технологий-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5400" b="1" i="1" u="none" strike="noStrike" normalizeH="0" baseline="0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храна жизни и укрепление физического и психического здоровья детей.</a:t>
            </a:r>
            <a:endParaRPr kumimoji="0" lang="ru-RU" sz="5400" b="1" i="1" u="none" strike="noStrike" normalizeH="0" baseline="0" dirty="0" smtClean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01056" cy="10715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b="1" i="1" dirty="0" err="1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техноглогий</a:t>
            </a:r>
            <a:r>
              <a:rPr lang="ru-RU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1439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600" b="1" i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Медико-профилактические технологии </a:t>
            </a:r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направлены на сохранение и приумножение здоровья детей под руководством медицинского персонала ДОУ в соответствии с медицинскими требованиями и нормами, с использованием медицинских средств.</a:t>
            </a:r>
          </a:p>
          <a:p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Мониторинг здоровья</a:t>
            </a:r>
          </a:p>
          <a:p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Организация профилактических мероприятий</a:t>
            </a:r>
          </a:p>
          <a:p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Рациональное питание</a:t>
            </a:r>
          </a:p>
          <a:p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Рациональный режим дня</a:t>
            </a:r>
          </a:p>
          <a:p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600" b="1" i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среда</a:t>
            </a:r>
          </a:p>
          <a:p>
            <a:r>
              <a:rPr lang="ru-RU" sz="26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Контроль и помощь в обеспечении требований </a:t>
            </a:r>
            <a:r>
              <a:rPr lang="ru-RU" sz="2600" b="1" i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СаНПиН</a:t>
            </a:r>
            <a:endParaRPr lang="ru-RU" sz="2600" b="1" i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1643050"/>
            <a:ext cx="40463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567243"/>
            <a:ext cx="79296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Физкультурно-оздоровительные технологии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направлены на физическое развитие и укрепление здоровья ребенка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Двигательный режим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Динамические паузы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Закаливание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Гимнастика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Подвижные и спортивные игры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Дни здоровья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Спортивные развлечения, праздники</a:t>
            </a:r>
            <a:endParaRPr kumimoji="0" lang="ru-RU" sz="3200" b="1" i="1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Социально-психологические технологии- </a:t>
            </a: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обеспечивают индивидуальный и дифференцированный подход в процессе воспитания для сохранения психологического здоровья ребенка.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Тренинги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Релаксация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Музыкотерапия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i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Психогимнастика</a:t>
            </a:r>
            <a:endParaRPr lang="ru-RU" b="1" i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i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Сказкотерапия</a:t>
            </a:r>
            <a:endParaRPr lang="ru-RU" b="1" i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Образовательные технологии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Образовательная деятельность по физическому развитию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Формирование понятия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«здоровый образ жизни»</a:t>
            </a:r>
          </a:p>
          <a:p>
            <a:pPr>
              <a:buNone/>
            </a:pPr>
            <a:r>
              <a:rPr lang="ru-RU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Формирование понятия «безопасность»</a:t>
            </a:r>
            <a:endParaRPr lang="ru-RU" b="1" i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86808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8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Валеологическое</a:t>
            </a:r>
            <a:r>
              <a:rPr lang="ru-RU" sz="12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просвещение родителей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Задача данных технологий - обеспечение </a:t>
            </a:r>
            <a:r>
              <a:rPr lang="ru-RU" sz="12800" b="1" i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валеологической</a:t>
            </a: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образованности родителей воспитанников ДОУ: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Дни открытых дверей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Выступления на родительских собраниях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Консультации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Информация для стендов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Памятки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Презентации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Буклеты</a:t>
            </a:r>
          </a:p>
          <a:p>
            <a:pPr>
              <a:buNone/>
            </a:pPr>
            <a:r>
              <a:rPr lang="ru-RU" sz="1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Образовательный сайт ДОУ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73616" cy="59766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 внедрения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технологий 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исходного состояния здоровья, физического развития и физической подготовленности дошкольников, их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валеологических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умений и навыков, а также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среды ДОУ.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пространства в ДОУ.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контактов с социальными партнёрами ДОУ по вопросам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педагогами ДОУ методик и приёмов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и взрослых ДОУ.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разнообразных форм работы по сохранению и укреплению здоровья для разных категорий детей и взрослых.</a:t>
            </a:r>
          </a:p>
          <a:p>
            <a:pPr lvl="0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валеологической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направленности в родителями ДОУ. 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456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Классификация здоровьесберегающих техноглогий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2018-10-17T09:20:01Z</dcterms:created>
  <dcterms:modified xsi:type="dcterms:W3CDTF">2018-10-26T09:39:08Z</dcterms:modified>
</cp:coreProperties>
</file>