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7" r:id="rId9"/>
    <p:sldId id="278" r:id="rId10"/>
    <p:sldId id="294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11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heel spokes="3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63" y="571480"/>
            <a:ext cx="8715437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Взаимодействие  инструктора по физической культуре</a:t>
            </a:r>
          </a:p>
          <a:p>
            <a:pPr algn="ctr"/>
            <a:r>
              <a:rPr lang="ru-RU" sz="54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и воспитателей в физкультурно-оздоровительной работе ДОУ</a:t>
            </a:r>
            <a:endParaRPr lang="ru-RU" sz="5400" b="1" cap="none" spc="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3438" y="5786454"/>
            <a:ext cx="4041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Инструктор по физической культуре</a:t>
            </a:r>
          </a:p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Афиногенова А.Н.</a:t>
            </a:r>
            <a:endParaRPr lang="ru-RU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500042"/>
            <a:ext cx="707236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Формы физкультурно-оздоровительной работы:</a:t>
            </a:r>
          </a:p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1.Утренняя гимнастика</a:t>
            </a:r>
          </a:p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2.Физкультурные занятия</a:t>
            </a:r>
          </a:p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3.Физминутки.</a:t>
            </a:r>
          </a:p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4.Подвижные игры, физические упражнения на прогулке.</a:t>
            </a:r>
          </a:p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5.Гимнастика после сна</a:t>
            </a:r>
          </a:p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6.Самостоятельная двигательная активность.</a:t>
            </a:r>
          </a:p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7.Физкультурные праздники, спортивные развлечения, недели здоровья.</a:t>
            </a:r>
          </a:p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8.Закаливание.</a:t>
            </a:r>
            <a:endParaRPr lang="ru-RU" sz="2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357166"/>
            <a:ext cx="77153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Физкультурные занятия – основная форма организации физического воспитания в детском саду. Чтобы физкультурное занятие прошло эффективно, необходимы слаженные действия инструктора по физкультуре и воспитателя</a:t>
            </a:r>
            <a:r>
              <a:rPr lang="ru-RU" b="1" i="1" dirty="0" smtClean="0">
                <a:solidFill>
                  <a:schemeClr val="tx2"/>
                </a:solidFill>
              </a:rPr>
              <a:t>.</a:t>
            </a:r>
            <a:endParaRPr lang="ru-RU" b="1" i="1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5984" y="2428868"/>
            <a:ext cx="65722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для воспитателя содержание предстоящего мероприятия должно быть заранее известно. Для этого накануне инструктор по физической культуре должен ознакомить его с содержанием занятия физической культурой или досуга, обсудить организационные моменты .</a:t>
            </a:r>
            <a:endParaRPr lang="ru-RU" sz="2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728" y="1000108"/>
            <a:ext cx="7000956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ОВД </a:t>
            </a: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(основные виды движений) -</a:t>
            </a: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жизненно необходимые движения, которые ребенок использует в своей деятельности.</a:t>
            </a: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 ходьба, бег, прыжки, метание, ползание и все их разновидности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571736" y="152735"/>
            <a:ext cx="25462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Части НОД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00166" y="928670"/>
            <a:ext cx="47071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Вводная часть занятия</a:t>
            </a:r>
            <a:r>
              <a:rPr lang="ru-RU" sz="3200" dirty="0" smtClean="0"/>
              <a:t> 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1714488"/>
            <a:ext cx="728667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Воспитатель может вместе с детьми под руководством специалиста выполнить запланированные виды ходьбы и бега. 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3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571480"/>
            <a:ext cx="70009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Основная часть занятия, во время выполнения </a:t>
            </a:r>
            <a:b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общеразвивающих</a:t>
            </a:r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упражнений</a:t>
            </a:r>
            <a:endParaRPr lang="ru-RU" sz="32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57356" y="2285992"/>
            <a:ext cx="664373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Функция воспитателя на данном этапе - оказание индивидуальной помощи ребенку, который в ней нуждается. Педагог может помочь ему принять правильное исходное положение или исправить неверно выполненное движение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ransition spd="med">
    <p:wheel spokes="3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142852"/>
            <a:ext cx="650085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Общеразвивающие</a:t>
            </a:r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упражнения в колоннах </a:t>
            </a:r>
            <a:endParaRPr lang="ru-RU" sz="32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28794" y="1643050"/>
            <a:ext cx="721520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инструктор по физической культуре контролирует правильность выполнения упражнений в передних рядах, а воспитатель - в задних. </a:t>
            </a:r>
          </a:p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воспитатель может помочь специалисту расставить необходимый спортивный инвентарь и убрать его после выполнения детьми упражнений</a:t>
            </a:r>
            <a:r>
              <a:rPr lang="ru-RU" dirty="0" smtClean="0"/>
              <a:t>. </a:t>
            </a:r>
          </a:p>
        </p:txBody>
      </p:sp>
    </p:spTree>
  </p:cSld>
  <p:clrMapOvr>
    <a:masterClrMapping/>
  </p:clrMapOvr>
  <p:transition spd="med">
    <p:wheel spokes="3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1000108"/>
            <a:ext cx="728667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Способы организации детей во время развития и обучения ОВД</a:t>
            </a:r>
          </a:p>
          <a:p>
            <a:pPr algn="ctr"/>
            <a:endParaRPr lang="ru-RU" sz="32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Фронтальный</a:t>
            </a:r>
          </a:p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Индивидуальный  (для развития и совершенствования)</a:t>
            </a:r>
          </a:p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Групповой</a:t>
            </a:r>
          </a:p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Круговая тренировка</a:t>
            </a:r>
          </a:p>
        </p:txBody>
      </p:sp>
    </p:spTree>
  </p:cSld>
  <p:clrMapOvr>
    <a:masterClrMapping/>
  </p:clrMapOvr>
  <p:transition spd="med">
    <p:wheel spokes="3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571480"/>
            <a:ext cx="51762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 фронтальном способе </a:t>
            </a:r>
            <a:endParaRPr lang="ru-RU" sz="32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71670" y="1785926"/>
            <a:ext cx="592935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Одинаковые для всех упражнения выполняются сразу всеми детьми. </a:t>
            </a:r>
          </a:p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специалист, и воспитатель следят за правильностью выполнения упражнений и осанкой дошкольников.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3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1802" y="1000108"/>
            <a:ext cx="34288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Групповой способ</a:t>
            </a:r>
            <a:endParaRPr lang="ru-RU" sz="32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43042" y="1857364"/>
            <a:ext cx="707236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Дети распределяются на группы, каждая из которых выполняет свое задание. </a:t>
            </a:r>
          </a:p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Инструктор по физической культуре занимается с одной группой, а воспитатель с другой.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3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714356"/>
            <a:ext cx="47007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Индивидуальный способ </a:t>
            </a:r>
            <a:endParaRPr lang="ru-RU" sz="32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71604" y="1714488"/>
            <a:ext cx="6858048" cy="388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Заключается в выполнении отдельных упражнений каждым занимающимся самостоятельно. 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Задача специалиста и воспитателя - помочь ему увидеть недостатки, а при необходимости прийти на помощь в нужный момент.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wheel spokes="3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0166" y="428604"/>
            <a:ext cx="70723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Одно из правил эффективности физкультурной деятельности: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1428736"/>
            <a:ext cx="75009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слаженные действия инструктора по физической культуре и воспитателей 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IMG_166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2857496"/>
            <a:ext cx="4643470" cy="3469081"/>
          </a:xfrm>
          <a:prstGeom prst="rect">
            <a:avLst/>
          </a:prstGeom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0364" y="428604"/>
            <a:ext cx="42046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Круговая тренировка</a:t>
            </a:r>
            <a:endParaRPr lang="ru-RU" sz="32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85820" y="1214422"/>
            <a:ext cx="78581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воспитатель и инструктор по физической культуре делят "станции" между собой, следят за качеством и обеспечивают безопасность выполнения упражнений, осуществляют при необходимости страховку. </a:t>
            </a:r>
          </a:p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Зная индивидуальные возможности каждого ребенка, воспитателю необходимо расположиться так, чтобы оказать ему в нужный момент помощь 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3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868" y="500042"/>
            <a:ext cx="33772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Подвижные игры</a:t>
            </a:r>
            <a:endParaRPr lang="ru-RU" sz="32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0232" y="1857364"/>
            <a:ext cx="607223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Инструктор должен знать игру, заранее усвоить ее правила и выучить с детьми слова, если они предусмотрены </a:t>
            </a:r>
          </a:p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Воспитатель закрепляет с детьми игру на прогулке </a:t>
            </a:r>
          </a:p>
          <a:p>
            <a:endParaRPr lang="ru-RU" sz="32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3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0298" y="571480"/>
            <a:ext cx="45016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Заключительная часть</a:t>
            </a:r>
            <a:endParaRPr lang="ru-RU" sz="32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43042" y="1785926"/>
            <a:ext cx="65722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 подведении специалистом итогов воспитатель также может выразить свое мнение о том, как прошло мероприятие, кто из детей справился с заданием, что им не удалось. </a:t>
            </a:r>
          </a:p>
        </p:txBody>
      </p:sp>
    </p:spTree>
  </p:cSld>
  <p:clrMapOvr>
    <a:masterClrMapping/>
  </p:clrMapOvr>
  <p:transition spd="med">
    <p:wheel spokes="3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34545" y="928670"/>
            <a:ext cx="76094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После совместного проведения занятия </a:t>
            </a:r>
            <a:endParaRPr lang="ru-RU" sz="32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71604" y="1841242"/>
            <a:ext cx="68580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Деятельность воспитателя не заканчивается. </a:t>
            </a:r>
          </a:p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Следуя рекомендациям инструктора, воспитатель организует индивидуальную работу с детьми, отстающими в усвоении программного материала, активизирует малоподвижных и ослабленных дошкольников. </a:t>
            </a:r>
            <a:b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3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488" y="428604"/>
            <a:ext cx="30945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Таким образом </a:t>
            </a:r>
            <a:endParaRPr lang="ru-RU" sz="32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85918" y="1357298"/>
            <a:ext cx="6929486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Эффективность физкультурно-оздоровительной работы в ДОУ</a:t>
            </a:r>
            <a:b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напрямую зависит от взаимодействия и взаимопонимания, всего педагогического коллектива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Только совместными усилиями можно решить поставленные задачи, а значит, рассчитывать на положительные результаты своего труда.  </a:t>
            </a:r>
          </a:p>
        </p:txBody>
      </p:sp>
    </p:spTree>
  </p:cSld>
  <p:clrMapOvr>
    <a:masterClrMapping/>
  </p:clrMapOvr>
  <p:transition spd="med">
    <p:wheel spokes="3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285992"/>
            <a:ext cx="736853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</a:t>
            </a:r>
          </a:p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 внимание!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heel spokes="3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857232"/>
            <a:ext cx="23612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Однако…</a:t>
            </a:r>
            <a:endParaRPr lang="ru-RU" sz="40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57356" y="1785926"/>
            <a:ext cx="678661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зачастую воспитатель просто присутствует на мероприятии, не проявляя интереса к происходящему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500042"/>
            <a:ext cx="81572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Многие воспитатели не знают, </a:t>
            </a:r>
            <a:endParaRPr lang="ru-RU" sz="40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928802"/>
            <a:ext cx="78581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>
              <a:buFont typeface="Arial" pitchFamily="34" charset="0"/>
              <a:buChar char="•"/>
            </a:pP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чем они могут быть полезны в процессе проведения физкультурно-оздоровительных мероприятий </a:t>
            </a:r>
            <a:endParaRPr lang="ru-RU" sz="4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571480"/>
            <a:ext cx="72152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Организует и проводит мероприятие специалист </a:t>
            </a:r>
            <a:endParaRPr lang="ru-RU" sz="32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1928802"/>
            <a:ext cx="750095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Задача воспитателя - помогать инструктору по физической культуре, осуществлять страховку дошкольников, следить за качеством выполнения упражнений и дисциплиной, а также проводить индивидуальную работу с ослабленными детьми. 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642918"/>
            <a:ext cx="74295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 педагогу предъявляются те же требования, что и к дошкольникам: </a:t>
            </a:r>
            <a:endParaRPr lang="ru-RU" sz="32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2500306"/>
            <a:ext cx="578647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обязательное наличие физкультурной формы и соответствующей обуви. </a:t>
            </a:r>
            <a:endParaRPr lang="ru-RU" sz="36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5984" y="785794"/>
            <a:ext cx="29113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Наша цель:</a:t>
            </a:r>
            <a:endParaRPr lang="ru-RU" sz="40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2000240"/>
            <a:ext cx="5072098" cy="3143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Привить нашим детям и их родителям важную и главную ценность – здоровый образ жизни, тем самым мы выполняем задачи ФГОС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42852"/>
            <a:ext cx="848680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Распределение обязанностей при совместной работе</a:t>
            </a:r>
          </a:p>
          <a:p>
            <a:pPr algn="ctr"/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Функции и обязанности инструктора по физической культуре</a:t>
            </a:r>
            <a:endParaRPr lang="ru-RU" sz="2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1687354"/>
            <a:ext cx="728667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Проводить диагностическое обследование детей, что позволяет определить уровень развития каждого ребенка и построить план работы.</a:t>
            </a:r>
          </a:p>
          <a:p>
            <a:pPr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Проводить занятия в каждой возрастной группе два раза в неделю в зале и один раз на улице.</a:t>
            </a:r>
          </a:p>
          <a:p>
            <a:pPr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Составлять сценарии спортивных праздников и развлечений и проводить их.</a:t>
            </a:r>
          </a:p>
          <a:p>
            <a:pPr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Проводить индивидуальные консультации с родителями.</a:t>
            </a:r>
          </a:p>
          <a:p>
            <a:pPr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Давать рекомендации по развитию ОВД, осуждать затруднения детей, которым нужна индивидуальная помощь в дополнительном закреплении и отработке.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0298" y="214290"/>
            <a:ext cx="3865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Функции воспитателя</a:t>
            </a:r>
            <a:endParaRPr lang="ru-RU" sz="28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785794"/>
            <a:ext cx="892971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Перед физкультурным занятием следить за правильностью спортивной одежды и  обуви детей.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Знать программу, в соответствии с которой необходимо развивать ОВД.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Активно участвовать в процессе обучения детей на физкультурных занятиях. В младших и средних выполнять вместе с детьми ОРУ, если необходимо корректировать и исправлять допущенные ошибки, активно участвовать в подвижных играх. В средних и старших группах помогать в выполнении ОРУ, различных ОВД (дополнительный индивидуальный показ, пояснение).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занятиях помогать инструктору контролировать правильность выполнения детьми движений, дыхания.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Следить за санитарным состоянием спортивной одежды и обуви.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Контролировать вместе с инструктором выполнение влажной уборки спортивного зала перед занятиями.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Способствовать организации самостоятельной физкультурной деятельности на прогулке.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Обновлять спортивное оборудование для уголка физкультуры в соответствии с возрастными и программными нормами.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Участвовать в праздниках и развлечениях с детьми.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Проводить работу с родителями, привлекать их к спортивным праздникам.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629</Words>
  <Application>Microsoft Office PowerPoint</Application>
  <PresentationFormat>Экран (4:3)</PresentationFormat>
  <Paragraphs>88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nb</dc:creator>
  <cp:lastModifiedBy>Пользователь</cp:lastModifiedBy>
  <cp:revision>21</cp:revision>
  <dcterms:created xsi:type="dcterms:W3CDTF">2018-09-06T08:31:24Z</dcterms:created>
  <dcterms:modified xsi:type="dcterms:W3CDTF">2018-10-12T07:02:59Z</dcterms:modified>
</cp:coreProperties>
</file>