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6" autoAdjust="0"/>
    <p:restoredTop sz="94598" autoAdjust="0"/>
  </p:normalViewPr>
  <p:slideViewPr>
    <p:cSldViewPr>
      <p:cViewPr>
        <p:scale>
          <a:sx n="40" d="100"/>
          <a:sy n="40" d="100"/>
        </p:scale>
        <p:origin x="-1728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136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Обобщение опыта</a:t>
            </a:r>
          </a:p>
          <a:p>
            <a:pPr algn="ctr"/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 учителя-логопеда МАДОУ ДС № 23</a:t>
            </a:r>
          </a:p>
          <a:p>
            <a:pPr algn="ctr"/>
            <a:r>
              <a:rPr lang="ru-RU" sz="3600" dirty="0" err="1" smtClean="0">
                <a:latin typeface="Monotype Corsiva" pitchFamily="66" charset="0"/>
                <a:cs typeface="Times New Roman" pitchFamily="18" charset="0"/>
              </a:rPr>
              <a:t>Свержинской</a:t>
            </a:r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 Татьяны Яковлевны</a:t>
            </a:r>
          </a:p>
          <a:p>
            <a:pPr algn="ctr"/>
            <a:r>
              <a:rPr lang="ru-RU" sz="3600" dirty="0" smtClean="0">
                <a:latin typeface="Monotype Corsiva" pitchFamily="66" charset="0"/>
                <a:cs typeface="Times New Roman" pitchFamily="18" charset="0"/>
              </a:rPr>
              <a:t> по теме: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«Роль развития мелкой моторики  детей дошкольного возраста с общим недоразвитием речи».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г. Калининград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2017 г.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8"/>
            <a:ext cx="2428892" cy="78581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использование разных видов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конструтора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:\фото для работы\использование разных видов конструто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1612979" cy="2688298"/>
          </a:xfrm>
          <a:prstGeom prst="rect">
            <a:avLst/>
          </a:prstGeom>
          <a:noFill/>
        </p:spPr>
      </p:pic>
      <p:pic>
        <p:nvPicPr>
          <p:cNvPr id="1027" name="Picture 3" descr="I:\фото для работы\конструктор-паз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645024"/>
            <a:ext cx="2664296" cy="19982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580526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постройки из поролонового к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онструктора</a:t>
            </a:r>
          </a:p>
        </p:txBody>
      </p:sp>
      <p:pic>
        <p:nvPicPr>
          <p:cNvPr id="1029" name="Picture 5" descr="I:\фото для работы\выкладывание предметов из счетных палоче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04864"/>
            <a:ext cx="2375925" cy="178194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96136" y="407707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выкладывание предметов из счетных палочек</a:t>
            </a:r>
          </a:p>
        </p:txBody>
      </p:sp>
      <p:pic>
        <p:nvPicPr>
          <p:cNvPr id="1030" name="Picture 6" descr="I:\фото для работы\игры с конструктором-пазлам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908720"/>
            <a:ext cx="2663958" cy="19979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99792" y="29249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поролоновый конструктор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8329613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Экспериментальная работа, проводившаяся с обследуемыми детьми, показала, что все дети достигли определенных успехов в развитии мелкой моторики. Своевременное и правильное применение различных дидактических игр и игровых упражнений, подобранных с учетом индивидуального развития и возможностей детей в воспитательной практике обеспечило решение поставленных задач.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2166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Вывод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3"/>
            <a:ext cx="8568952" cy="5452658"/>
          </a:xfrm>
        </p:spPr>
        <p:txBody>
          <a:bodyPr>
            <a:normAutofit fontScale="92500" lnSpcReduction="20000"/>
          </a:bodyPr>
          <a:lstStyle/>
          <a:p>
            <a:pPr marL="0" indent="432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Истоки способностей и дарований детей – на кончиках пальцев. </a:t>
            </a:r>
          </a:p>
          <a:p>
            <a:pPr marL="0" indent="432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них образно говоря, идут тончайшие ручейки, которые питают источник творческой мысли.</a:t>
            </a:r>
          </a:p>
          <a:p>
            <a:pPr marL="0" indent="432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больше уверенности и изобретательности в движениях детской руки, тем тоньше ее взаимодействие с орудием труда, тем сложнее движения, необходимые для этого взаимодействия, тем  ярче творческая стихия детского разума.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marL="0" indent="4320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В.А. Сухомлинский                                                                     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052736"/>
            <a:ext cx="8329613" cy="5054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Хорошая речь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важнейшее условие всестороннего развития детей.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Специалисты считают, что в дошкольном возрасте самое пристальное внимание надо уделять развитию мелкой моторики рук.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Мелкая моторика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разновидность движений, в которых участвуют мелкие мышцы.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по развитию тонкой моторики кистей и пальцев рук оказывает благотворное влияние не только на становление речи и ее функций, но и на психическое развитие ребенка.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42963" y="1357313"/>
            <a:ext cx="8301037" cy="48831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данной проблемы очевидна на сегодняшний день и заключается в том, что многие современные концепции дошкольного образования признают незаменимое влияние пальчиковых игр на речевое развитие ребенка. Я считаю, выбранную мною тему актуальной для детей дошкольного возраста, а тем более для детей с общим недоразвитием речи.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908720"/>
            <a:ext cx="8258175" cy="512603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целью опыта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формирование мелкой моторики рук детей дошкольного возраста с общим недоразвитием речи. В соответствии с целью сформированы основные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опыта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области знаний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педагогическую литературу по проблеме.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педагогическую грамотность родителей и педагогов по данной теме.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области умений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мелкую моторику.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память, внимание, воображение.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возникновению у детей положительного отношения к обучению.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1196752"/>
            <a:ext cx="8748464" cy="48402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изучила научно – методическую литературу по данной теме.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Оформила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картотеку пальчиковых игр по лексическим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предметно-развивающую среду, включающую: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пластиковые контейнеры с природными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наполнителями, пуговицами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контейнеры для проведения индивидуального массажа (грецкие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орехи, шишки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массажные мячики, карандаши шестигранные);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 прищепок;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– шнуровки;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наборы небольших игрушек;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наборы счетных палочек;</a:t>
            </a:r>
          </a:p>
          <a:p>
            <a:pPr lvl="0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разные виды конструкторов;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терапию.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2656"/>
            <a:ext cx="7765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Предварительная работа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3512"/>
            <a:ext cx="2071670" cy="100012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Тренажер из пластиковых крышек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61017_1014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251520" y="2132856"/>
            <a:ext cx="1743089" cy="2905148"/>
          </a:xfrm>
        </p:spPr>
      </p:pic>
      <p:pic>
        <p:nvPicPr>
          <p:cNvPr id="1026" name="Picture 2" descr="G:\1.Обобщение опыта- май 2017\фото для работы\20161017_102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08720"/>
            <a:ext cx="1743087" cy="29051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79712" y="3717032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Массажное колечко: 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су-джок</a:t>
            </a: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 терапия</a:t>
            </a:r>
          </a:p>
        </p:txBody>
      </p:sp>
      <p:pic>
        <p:nvPicPr>
          <p:cNvPr id="1028" name="Picture 4" descr="G:\1.Обобщение опыта- май 2017\фото для работы\20161020_084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916832"/>
            <a:ext cx="1757375" cy="292895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79912" y="5085184"/>
            <a:ext cx="280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      Использование разных видов шнуровки</a:t>
            </a:r>
          </a:p>
        </p:txBody>
      </p:sp>
      <p:pic>
        <p:nvPicPr>
          <p:cNvPr id="1031" name="Picture 7" descr="G:\1.Обобщение опыта- май 2017\фото для работы\игры с конструктором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764704"/>
            <a:ext cx="1728192" cy="288032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940152" y="3717032"/>
            <a:ext cx="307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игры с конструктором «Веселые человечки»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1857356" cy="71438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игры с прищепками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игры с прищепкам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00174"/>
            <a:ext cx="1914506" cy="3190845"/>
          </a:xfrm>
        </p:spPr>
      </p:pic>
      <p:pic>
        <p:nvPicPr>
          <p:cNvPr id="2050" name="Picture 2" descr="G:\1.Обобщение опыта- май 2017\фото для работы\комбининрование двух видов конструкто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42852"/>
            <a:ext cx="3143272" cy="235745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357422" y="257174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комбинирование двух видов конструктора</a:t>
            </a:r>
          </a:p>
        </p:txBody>
      </p:sp>
      <p:pic>
        <p:nvPicPr>
          <p:cNvPr id="2051" name="Picture 3" descr="G:\1.Обобщение опыта- май 2017\фото для работы\конструктор-пазл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357562"/>
            <a:ext cx="3190876" cy="239315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5984" y="5929330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конструктор-пазлы</a:t>
            </a: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2" name="Picture 4" descr="G:\1.Обобщение опыта- май 2017\фото для работы\постройка из конструктора-паз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643050"/>
            <a:ext cx="3333752" cy="250031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4572008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постройка из </a:t>
            </a:r>
            <a:r>
              <a:rPr lang="ru-RU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конструктора-пазлов</a:t>
            </a:r>
            <a:endParaRPr lang="ru-RU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571744"/>
            <a:ext cx="3064994" cy="49721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Конструктор «Разноцветные цветы»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азные виды контрукто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14290"/>
            <a:ext cx="3143239" cy="2357430"/>
          </a:xfrm>
        </p:spPr>
      </p:pic>
      <p:pic>
        <p:nvPicPr>
          <p:cNvPr id="3074" name="Picture 2" descr="G:\1.Обобщение опыта- май 2017\фото для работы\сухой бассейн из цветной фасо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290"/>
            <a:ext cx="4000528" cy="240031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4" y="264318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сухой бассейн из цветной фасоли</a:t>
            </a:r>
          </a:p>
        </p:txBody>
      </p:sp>
      <p:pic>
        <p:nvPicPr>
          <p:cNvPr id="3075" name="Picture 3" descr="G:\1.Обобщение опыта- май 2017\фото для работы\счетный материа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6221" y="3452813"/>
            <a:ext cx="3048021" cy="22860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628652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счетный материал</a:t>
            </a:r>
          </a:p>
        </p:txBody>
      </p:sp>
      <p:pic>
        <p:nvPicPr>
          <p:cNvPr id="3076" name="Picture 4" descr="G:\1.Обобщение опыта- май 2017\фото для работы\узоры из фасол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619625" y="3381375"/>
            <a:ext cx="3048021" cy="22860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857752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  <a:ea typeface="+mj-ea"/>
                <a:cs typeface="Times New Roman" pitchFamily="18" charset="0"/>
              </a:rPr>
              <a:t>узоры из фасоли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471</Words>
  <Application>Microsoft Office PowerPoint</Application>
  <PresentationFormat>Экран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Тренажер из пластиковых крышек</vt:lpstr>
      <vt:lpstr>игры с прищепками</vt:lpstr>
      <vt:lpstr>Конструктор «Разноцветные цветы»</vt:lpstr>
      <vt:lpstr> использование разных видов конструтора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nb</cp:lastModifiedBy>
  <cp:revision>24</cp:revision>
  <dcterms:created xsi:type="dcterms:W3CDTF">2017-05-01T12:16:37Z</dcterms:created>
  <dcterms:modified xsi:type="dcterms:W3CDTF">2019-10-03T14:12:39Z</dcterms:modified>
</cp:coreProperties>
</file>