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9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1B7B-825A-4586-A6D2-CB0EE6177804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9703-7922-454E-B2E9-0B789850D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58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1B7B-825A-4586-A6D2-CB0EE6177804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9703-7922-454E-B2E9-0B789850D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75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1B7B-825A-4586-A6D2-CB0EE6177804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9703-7922-454E-B2E9-0B789850D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97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1B7B-825A-4586-A6D2-CB0EE6177804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9703-7922-454E-B2E9-0B789850D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5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1B7B-825A-4586-A6D2-CB0EE6177804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9703-7922-454E-B2E9-0B789850D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15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1B7B-825A-4586-A6D2-CB0EE6177804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9703-7922-454E-B2E9-0B789850D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32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1B7B-825A-4586-A6D2-CB0EE6177804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9703-7922-454E-B2E9-0B789850D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863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1B7B-825A-4586-A6D2-CB0EE6177804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9703-7922-454E-B2E9-0B789850D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25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1B7B-825A-4586-A6D2-CB0EE6177804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9703-7922-454E-B2E9-0B789850D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6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1B7B-825A-4586-A6D2-CB0EE6177804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9703-7922-454E-B2E9-0B789850D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93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1B7B-825A-4586-A6D2-CB0EE6177804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9703-7922-454E-B2E9-0B789850D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56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71B7B-825A-4586-A6D2-CB0EE6177804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9703-7922-454E-B2E9-0B789850D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98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работы в рамках самообразования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«Развитие мелкой моторики у детей 2 – 3 лет»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Юрченко Т.Г.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02" y="0"/>
            <a:ext cx="9159702" cy="67492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671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484784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Распускают лепестки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чуть дышит,           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Лепестки наши колышет.      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 алые цветки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Закрывают лепестки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4560" y="1340768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48691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Белые гуси, Крапива, Жук и др.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7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02" y="116632"/>
            <a:ext cx="9159702" cy="67492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272808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мозаикой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Идея мозаики заключается в составлении целого изображения из мелких частей. Во время игры ребёнок постоянно манипулирует деталями, проявляет сообразительность, наблюдательность, терпение и настойчивость.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979" y="2715990"/>
            <a:ext cx="4752528" cy="296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3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02" y="0"/>
            <a:ext cx="9159702" cy="6865915"/>
          </a:xfrm>
        </p:spPr>
      </p:pic>
      <p:sp>
        <p:nvSpPr>
          <p:cNvPr id="3" name="TextBox 2"/>
          <p:cNvSpPr txBox="1"/>
          <p:nvPr/>
        </p:nvSpPr>
        <p:spPr>
          <a:xfrm>
            <a:off x="1259632" y="634313"/>
            <a:ext cx="6912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– шнуровки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играх развивается глазомер, внимание, происходит укрепление пальцев и всей кисти руки, что создает оптимальные предпосылки для подготовки руки к письму и для развития усидчивости.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313459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3" t="-1393"/>
          <a:stretch/>
        </p:blipFill>
        <p:spPr>
          <a:xfrm>
            <a:off x="4572000" y="2313459"/>
            <a:ext cx="3202363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806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02" y="0"/>
            <a:ext cx="9159702" cy="6865915"/>
          </a:xfrm>
        </p:spPr>
      </p:pic>
      <p:sp>
        <p:nvSpPr>
          <p:cNvPr id="3" name="Прямоугольник 2"/>
          <p:cNvSpPr/>
          <p:nvPr/>
        </p:nvSpPr>
        <p:spPr>
          <a:xfrm>
            <a:off x="1331640" y="548680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крупой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крупу перебираю,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Мамочке помочь хочу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с закрытыми глазами,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 от гречки отличу.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884798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679107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6775" y="943722"/>
            <a:ext cx="3121683" cy="234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962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02" y="0"/>
            <a:ext cx="9159702" cy="68659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85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решетками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908720"/>
            <a:ext cx="74168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Зоопарк»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Детки ходят указательным и средним пальцами, как ножками, по этим клеткам, стараясь делать шаги на каждый ударный слог. "Ходить" можно поочередно то одной, то другой рукой, а можно - и двумя одновременно, говоря: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зоопарке мы бродили,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каждой клетке подходили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смотрели всех подряд: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Медвежат, волчат, бобрят»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269372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19672" y="458112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Гроза, Твои пальчики, Дождик.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8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02" y="-7915"/>
            <a:ext cx="9159702" cy="6865915"/>
          </a:xfrm>
        </p:spPr>
      </p:pic>
      <p:sp>
        <p:nvSpPr>
          <p:cNvPr id="3" name="Прямоугольник 2"/>
          <p:cNvSpPr/>
          <p:nvPr/>
        </p:nvSpPr>
        <p:spPr>
          <a:xfrm>
            <a:off x="1403648" y="404664"/>
            <a:ext cx="66247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ковриком и шишками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Ёж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тропинке в лес идем, прыгаем по кочкам,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лесу колючий еж стережет грибочки.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нас ежик не коли, лучше ты нас догони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497" y="2492896"/>
            <a:ext cx="3081915" cy="231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9325" y="2492896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64988" y="5125834"/>
            <a:ext cx="385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День, Фокусник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1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02" y="0"/>
            <a:ext cx="9159702" cy="6865915"/>
          </a:xfrm>
        </p:spPr>
      </p:pic>
      <p:sp>
        <p:nvSpPr>
          <p:cNvPr id="3" name="Прямоугольник 2"/>
          <p:cNvSpPr/>
          <p:nvPr/>
        </p:nvSpPr>
        <p:spPr>
          <a:xfrm>
            <a:off x="1187624" y="548680"/>
            <a:ext cx="69127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мячиком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«РАЗМИНКА»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я сжимаю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ладошку поменяю.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мой любимый мячик!»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Скажет утром каждый пальчик.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мячик обнимает,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Никуда не выпускает.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брату отдает: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у брата мяч берет.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козленка мяч бодали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другим козлятам дали.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7308" y="2708920"/>
            <a:ext cx="3590985" cy="26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798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02" y="0"/>
            <a:ext cx="9159702" cy="68659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игры для развития мелкой моторики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465600"/>
            <a:ext cx="2287470" cy="2914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8566" y="1386946"/>
            <a:ext cx="3351758" cy="211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550138"/>
            <a:ext cx="3240360" cy="21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741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915"/>
            <a:ext cx="9159702" cy="68659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139136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работы 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598683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Консультация «Ум на кончиках пальцев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Приобретение материалов для развития мелкой моторики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Консультация «Развитие мелкой моторики в продуктивных видах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Консультация «Пальчиковые игры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«В чём заключается влияние пальчиковой гимнастики  на развитие речи детей». Консультация логопеда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763244"/>
            <a:ext cx="4896544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022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915"/>
            <a:ext cx="9159702" cy="68659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300541"/>
            <a:ext cx="7139136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  <a:endParaRPr lang="ru-RU" sz="6600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45942">
            <a:off x="215737" y="85525"/>
            <a:ext cx="2724286" cy="2451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00876">
            <a:off x="6637273" y="52352"/>
            <a:ext cx="2405167" cy="24051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9575" y="3717032"/>
            <a:ext cx="2970015" cy="251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84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02" y="-66826"/>
            <a:ext cx="9159702" cy="6924826"/>
          </a:xfrm>
        </p:spPr>
      </p:pic>
      <p:sp>
        <p:nvSpPr>
          <p:cNvPr id="7" name="TextBox 6"/>
          <p:cNvSpPr txBox="1"/>
          <p:nvPr/>
        </p:nvSpPr>
        <p:spPr>
          <a:xfrm>
            <a:off x="899592" y="548680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 у детей первой младшей группы раннего возраста в играх, упражнениях и разных видах продуктивной деятельности.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Формирование познавательной активности и творческого воображения детей.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Закрепление проговаривания стихов одновременно с движениями пальцев рук.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Развитие зрительного и слухового восприятия.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Развитие психических процессов: памяти, внимания, мышления, воображения.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Упражнение в умении выражать свое эмоциональное состояние, используя мимику и выразительные движения пальцев рук.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величиной, формой  и другими пространственными свойствами предметов.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Воспитание усидчивости, умения доводить начатое дело до конца.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Развитие чувства уверенности в себе.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5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02" y="-7915"/>
            <a:ext cx="9159702" cy="6865915"/>
          </a:xfrm>
        </p:spPr>
      </p:pic>
      <p:sp>
        <p:nvSpPr>
          <p:cNvPr id="3" name="TextBox 2"/>
          <p:cNvSpPr txBox="1"/>
          <p:nvPr/>
        </p:nvSpPr>
        <p:spPr>
          <a:xfrm>
            <a:off x="971600" y="548680"/>
            <a:ext cx="734481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тем, что проблема развития мелкой моторики в раннем возрасте в настоящее время стоит очень остро, так как ознакомление с величиной, формой и другими пространственными свойствами предметов невозможно без движения руки и глаза, в известной последовательности обследующих различные участки предмета. С процессом развития мелкой моторики у детей раннего возраста связан процесс развития речи, а также возникновения и формирования у них мышления. Поэтому очень важно во время распознать наличие проблем в развитие мелкой моторики малыша. И самое главное правильно провести работу, направленную на ее развитие, с целью достижения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максимального результата.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– это совершенствование речи.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 – это согласованные движения пальцев рук, умение ребенка «пользоваться» этими движениями. Ребенок со скованными движениями неумелых пальцев отстает в психомоторном развитии, у него возникают проблемы с речью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65915"/>
          </a:xfrm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6328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всего на свете ребенок хочет двигаться, для него движения – есть способ познания мира. Значит, чем точнее и четче будут движения ребенка, тем глубже и осмысленнее станет его знакомство с миром.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развитие мелкой моторики - не единственный фактор, способствующий развитию речи. Если у ребёнка будет прекрасна, развита моторика, но с ним не будут разговаривать, то и речь ребёнка будет не достаточно развита. То есть необходимо развивать речь ребёнка в комплексе много и активно общаться с ним в быту, вызывая его на разговор, стимулируя вопросами, просьбами. Необходимо читать ребёнку, рассказывать обо всём, что его окружает, показывать картинки, которые дети с удовольствием рассматривают. И плюс к этому, развивать мелкую моторику.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 рук - это разнообразные движения пальчиками и ладонями. Крупная моторика - движения всей рукой и всем телом. Работа по развитию мелкой и общей моторики позволит улучшить и ускорить не только развитие мелкой моторики рук, но и речевое развитие у детей раннего дошкольного возраста; улучшить качество речи, четкость звуков и расширить словарный запас; вызовет у детей интерес к познанию нового и интересного.</a:t>
            </a:r>
          </a:p>
        </p:txBody>
      </p:sp>
    </p:spTree>
    <p:extLst>
      <p:ext uri="{BB962C8B-B14F-4D97-AF65-F5344CB8AC3E}">
        <p14:creationId xmlns:p14="http://schemas.microsoft.com/office/powerpoint/2010/main" xmlns="" val="39967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9702" cy="6865915"/>
          </a:xfrm>
        </p:spPr>
      </p:pic>
      <p:sp>
        <p:nvSpPr>
          <p:cNvPr id="3" name="TextBox 2"/>
          <p:cNvSpPr txBox="1"/>
          <p:nvPr/>
        </p:nvSpPr>
        <p:spPr>
          <a:xfrm>
            <a:off x="1187624" y="836712"/>
            <a:ext cx="734481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у детей младшего дошкольного возраста.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Формирование речевых навыков у детей  младшего возраста.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Интеллектуальное развитие детей;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Пополнение предметно-развивающей среды;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Обогащение родительского опыта в воспитании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  </a:t>
            </a:r>
          </a:p>
          <a:p>
            <a:pPr algn="ctr"/>
            <a:endParaRPr lang="ru-RU" sz="2400" dirty="0"/>
          </a:p>
          <a:p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21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02" y="0"/>
            <a:ext cx="9159702" cy="6865915"/>
          </a:xfrm>
        </p:spPr>
      </p:pic>
      <p:sp>
        <p:nvSpPr>
          <p:cNvPr id="3" name="TextBox 2"/>
          <p:cNvSpPr txBox="1"/>
          <p:nvPr/>
        </p:nvSpPr>
        <p:spPr>
          <a:xfrm>
            <a:off x="1115616" y="692696"/>
            <a:ext cx="69847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рук развивают: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Пальчиковая гимнастика с использованием стихов,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песенок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народных сказок;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Массаж с растиранием пальчиков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массажёрами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рук;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Народные игры с ладошками;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Игры с природным материалом;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Игры с предметами домашнего обихода;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	Игры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мозаики.                                                                                         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- шнуровки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Дидактические игры;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	Занятия продуктивной деятельностью (рисовании, лепка, аппликация).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58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7235" y="-459432"/>
            <a:ext cx="9159702" cy="7317432"/>
          </a:xfrm>
        </p:spPr>
      </p:pic>
      <p:sp>
        <p:nvSpPr>
          <p:cNvPr id="3" name="TextBox 2"/>
          <p:cNvSpPr txBox="1"/>
          <p:nvPr/>
        </p:nvSpPr>
        <p:spPr>
          <a:xfrm>
            <a:off x="1259632" y="908720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мелкой моторики в различных видах деятельности: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Индивидуальная работа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Самостоятельная деятельность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Прогулка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Утренняя гимнастика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Самообслуживание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02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02" y="0"/>
            <a:ext cx="9159702" cy="68659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187" y="332656"/>
            <a:ext cx="7787208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Предварительная работа:</a:t>
            </a:r>
            <a:br>
              <a:rPr lang="ru-RU" sz="3200" b="1" dirty="0" smtClean="0"/>
            </a:br>
            <a:r>
              <a:rPr lang="ru-RU" sz="2400" b="1" dirty="0" smtClean="0"/>
              <a:t>Создание предметно-развивающей среды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16832"/>
            <a:ext cx="343303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068960"/>
            <a:ext cx="3698109" cy="277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20754" y="1306614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и пополнение сенсомоторного уголка в группе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Подготовка новых дидактических игр по развитию мелкой моторики рук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Знакомство детей с правилами игры и беседа о технике безопасности.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2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6" y="108717"/>
            <a:ext cx="9159702" cy="6749283"/>
          </a:xfrm>
        </p:spPr>
      </p:pic>
      <p:sp>
        <p:nvSpPr>
          <p:cNvPr id="2" name="Прямоугольник 1"/>
          <p:cNvSpPr/>
          <p:nvPr/>
        </p:nvSpPr>
        <p:spPr>
          <a:xfrm>
            <a:off x="1259507" y="692696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 сопровождаются стихотворными текстами. Стихотворения в играх – это та основа, на которой формируется и совершенствуется чувство ритма. Для детей проговаривание стихов одновременно с движениями пальцев рук имеет ряд преимуществ: речь ритмизируется движениями, делается более громкой, чёткой и эмоциональной, а наличие рифмы положительно влияет на слуховое восприятие. Использование стихов в играх  позволяет достичь наибольшего обучающего эффекта – стихи привлекают внимание детей, легче и быстрее запоминаются.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3387770"/>
            <a:ext cx="229787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крикливый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крикливый,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длинным носом,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Шея словно знак вопроса.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Гусь идёт гулять в луга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гогочет: «Га-га-га!»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7664" y="2926105"/>
            <a:ext cx="324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прищепками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2654" y="3387770"/>
            <a:ext cx="333711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21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838</Words>
  <Application>Microsoft Office PowerPoint</Application>
  <PresentationFormat>Экран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Опыт работы в рамках самообразования: «Развитие мелкой моторики у детей 2 – 3 лет»</vt:lpstr>
      <vt:lpstr>Слайд 2</vt:lpstr>
      <vt:lpstr>Слайд 3</vt:lpstr>
      <vt:lpstr>Слайд 4</vt:lpstr>
      <vt:lpstr>Слайд 5</vt:lpstr>
      <vt:lpstr>Слайд 6</vt:lpstr>
      <vt:lpstr>Слайд 7</vt:lpstr>
      <vt:lpstr>Предварительная работа: Создание предметно-развивающей среды</vt:lpstr>
      <vt:lpstr>Слайд 9</vt:lpstr>
      <vt:lpstr>Цветы</vt:lpstr>
      <vt:lpstr>Игры с мозаикой    Идея мозаики заключается в составлении целого изображения из мелких частей. Во время игры ребёнок постоянно манипулирует деталями, проявляет сообразительность, наблюдательность, терпение и настойчивость. </vt:lpstr>
      <vt:lpstr>Слайд 12</vt:lpstr>
      <vt:lpstr>Слайд 13</vt:lpstr>
      <vt:lpstr>С решетками</vt:lpstr>
      <vt:lpstr>Слайд 15</vt:lpstr>
      <vt:lpstr>Слайд 16</vt:lpstr>
      <vt:lpstr>Различные игры для развития мелкой моторики</vt:lpstr>
      <vt:lpstr>Тематическое планирование работы с родителями</vt:lpstr>
      <vt:lpstr>СПАСИБО ЗА ВНИМАНИЕ!!!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nb</cp:lastModifiedBy>
  <cp:revision>31</cp:revision>
  <dcterms:created xsi:type="dcterms:W3CDTF">2018-05-11T19:46:05Z</dcterms:created>
  <dcterms:modified xsi:type="dcterms:W3CDTF">2018-05-16T14:22:28Z</dcterms:modified>
</cp:coreProperties>
</file>