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4" r:id="rId5"/>
    <p:sldId id="272" r:id="rId6"/>
    <p:sldId id="271" r:id="rId7"/>
    <p:sldId id="270" r:id="rId8"/>
    <p:sldId id="269" r:id="rId9"/>
    <p:sldId id="279" r:id="rId10"/>
    <p:sldId id="278" r:id="rId11"/>
    <p:sldId id="277" r:id="rId12"/>
    <p:sldId id="276" r:id="rId13"/>
    <p:sldId id="268" r:id="rId14"/>
    <p:sldId id="267" r:id="rId15"/>
    <p:sldId id="284" r:id="rId16"/>
    <p:sldId id="283" r:id="rId17"/>
    <p:sldId id="282" r:id="rId18"/>
    <p:sldId id="281" r:id="rId19"/>
    <p:sldId id="280" r:id="rId20"/>
    <p:sldId id="258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7" autoAdjust="0"/>
    <p:restoredTop sz="94660"/>
  </p:normalViewPr>
  <p:slideViewPr>
    <p:cSldViewPr>
      <p:cViewPr varScale="1">
        <p:scale>
          <a:sx n="80" d="100"/>
          <a:sy n="8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699D-F6B4-4028-BE92-54B78062A681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E914-962B-42F5-BB2E-420098FAB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85723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818"/>
                </a:solidFill>
              </a:rPr>
              <a:t>Опыт работы по теме самообразования</a:t>
            </a:r>
            <a:endParaRPr lang="ru-RU" sz="2000" b="1" dirty="0" smtClean="0">
              <a:solidFill>
                <a:srgbClr val="000818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64318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Роль сказки в развитии речи дошкольников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521495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818"/>
                </a:solidFill>
              </a:rPr>
              <a:t>В</a:t>
            </a:r>
            <a:r>
              <a:rPr lang="ru-RU" sz="2000" b="1" dirty="0" smtClean="0">
                <a:solidFill>
                  <a:srgbClr val="000818"/>
                </a:solidFill>
                <a:latin typeface="+mn-lt"/>
              </a:rPr>
              <a:t>оспитатель группы «Колобок» </a:t>
            </a:r>
          </a:p>
          <a:p>
            <a:r>
              <a:rPr lang="ru-RU" sz="2000" b="1" dirty="0" err="1" smtClean="0">
                <a:solidFill>
                  <a:srgbClr val="000818"/>
                </a:solidFill>
                <a:latin typeface="+mn-lt"/>
              </a:rPr>
              <a:t>Крышун</a:t>
            </a:r>
            <a:r>
              <a:rPr lang="ru-RU" sz="2000" b="1" dirty="0" smtClean="0">
                <a:solidFill>
                  <a:srgbClr val="000818"/>
                </a:solidFill>
                <a:latin typeface="+mn-lt"/>
              </a:rPr>
              <a:t> Анна Олеговна</a:t>
            </a:r>
            <a:endParaRPr lang="ru-RU" sz="2000" b="1" dirty="0">
              <a:solidFill>
                <a:srgbClr val="00081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313_083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2" y="571480"/>
            <a:ext cx="3286148" cy="2571768"/>
          </a:xfrm>
          <a:prstGeom prst="rect">
            <a:avLst/>
          </a:prstGeom>
        </p:spPr>
      </p:pic>
      <p:pic>
        <p:nvPicPr>
          <p:cNvPr id="3" name="Рисунок 2" descr="20170307_163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85728"/>
            <a:ext cx="4881596" cy="3214710"/>
          </a:xfrm>
          <a:prstGeom prst="rect">
            <a:avLst/>
          </a:prstGeom>
        </p:spPr>
      </p:pic>
      <p:pic>
        <p:nvPicPr>
          <p:cNvPr id="4" name="Рисунок 3" descr="20170313_084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571876"/>
            <a:ext cx="2286016" cy="3000396"/>
          </a:xfrm>
          <a:prstGeom prst="rect">
            <a:avLst/>
          </a:prstGeom>
        </p:spPr>
      </p:pic>
      <p:pic>
        <p:nvPicPr>
          <p:cNvPr id="5" name="Рисунок 4" descr="image-0-02-05-bf0c24d546caadf0498e694f234150a4eae887d093b19a0e30a8fa3800aca4dc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643314"/>
            <a:ext cx="3929058" cy="29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313_0759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4572032" cy="2923102"/>
          </a:xfrm>
          <a:prstGeom prst="rect">
            <a:avLst/>
          </a:prstGeom>
        </p:spPr>
      </p:pic>
      <p:pic>
        <p:nvPicPr>
          <p:cNvPr id="3" name="Рисунок 2" descr="20170313_075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214422"/>
            <a:ext cx="2714644" cy="3667127"/>
          </a:xfrm>
          <a:prstGeom prst="rect">
            <a:avLst/>
          </a:prstGeom>
        </p:spPr>
      </p:pic>
      <p:pic>
        <p:nvPicPr>
          <p:cNvPr id="4" name="Рисунок 3" descr="20170313_081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4572032" cy="295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309_17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4540282" cy="2553908"/>
          </a:xfrm>
          <a:prstGeom prst="rect">
            <a:avLst/>
          </a:prstGeom>
        </p:spPr>
      </p:pic>
      <p:pic>
        <p:nvPicPr>
          <p:cNvPr id="3" name="Рисунок 2" descr="20170309_171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8934"/>
            <a:ext cx="4143404" cy="2643206"/>
          </a:xfrm>
          <a:prstGeom prst="rect">
            <a:avLst/>
          </a:prstGeom>
        </p:spPr>
      </p:pic>
      <p:pic>
        <p:nvPicPr>
          <p:cNvPr id="4" name="Рисунок 3" descr="20170309_171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928934"/>
            <a:ext cx="395290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VpfUS_2F8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214290"/>
            <a:ext cx="4214842" cy="3161131"/>
          </a:xfrm>
          <a:prstGeom prst="rect">
            <a:avLst/>
          </a:prstGeom>
        </p:spPr>
      </p:pic>
      <p:pic>
        <p:nvPicPr>
          <p:cNvPr id="3" name="Рисунок 2" descr="m0f1ca4TW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214290"/>
            <a:ext cx="4095779" cy="3143272"/>
          </a:xfrm>
          <a:prstGeom prst="rect">
            <a:avLst/>
          </a:prstGeom>
        </p:spPr>
      </p:pic>
      <p:pic>
        <p:nvPicPr>
          <p:cNvPr id="4" name="Рисунок 3" descr="20170511_111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1" y="3571876"/>
            <a:ext cx="4214842" cy="2528905"/>
          </a:xfrm>
          <a:prstGeom prst="rect">
            <a:avLst/>
          </a:prstGeom>
        </p:spPr>
      </p:pic>
      <p:pic>
        <p:nvPicPr>
          <p:cNvPr id="5" name="Рисунок 4" descr="20170510_1157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571876"/>
            <a:ext cx="404815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родителями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Анкетирование: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«Ребенок и художественная литература»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Консультации: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«Место сказок в народной системе воспитания», «Как правильно читать     сказки детям»,  «Ребенок и сказка», «Сказки нужны детям», «Сказка помогает говорить правильно»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Конкурс «Книжка своими руками»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Совместная с детьми мини-выставка рисунков «Мой любимый герой сказки»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по мотивам русской народной сказки «Репка»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420_11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28"/>
            <a:ext cx="6754137" cy="2786082"/>
          </a:xfrm>
          <a:prstGeom prst="rect">
            <a:avLst/>
          </a:prstGeom>
        </p:spPr>
      </p:pic>
      <p:pic>
        <p:nvPicPr>
          <p:cNvPr id="3" name="Рисунок 2" descr="20170510_115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143248"/>
            <a:ext cx="6572296" cy="338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dXX8VQlbI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4143372" cy="3107529"/>
          </a:xfrm>
          <a:prstGeom prst="rect">
            <a:avLst/>
          </a:prstGeom>
        </p:spPr>
      </p:pic>
      <p:pic>
        <p:nvPicPr>
          <p:cNvPr id="3" name="Рисунок 2" descr="S108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4143403" cy="2928958"/>
          </a:xfrm>
          <a:prstGeom prst="rect">
            <a:avLst/>
          </a:prstGeom>
        </p:spPr>
      </p:pic>
      <p:pic>
        <p:nvPicPr>
          <p:cNvPr id="4" name="Рисунок 3" descr="S108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85926"/>
            <a:ext cx="421484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Обмен опытом с педагогами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Консультация для воспитателей «Нетрадиционные методы ознакомления   дошкольников с художественными произведениями»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3500462" cy="4871048"/>
          </a:xfrm>
          <a:prstGeom prst="rect">
            <a:avLst/>
          </a:prstGeom>
        </p:spPr>
      </p:pic>
      <p:pic>
        <p:nvPicPr>
          <p:cNvPr id="5" name="Рисунок 4" descr="5b0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43049"/>
            <a:ext cx="3089194" cy="484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Выводы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результатам работы я пришла к следующим выводам: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Роль сказки в жизни детей дошкольного возраста основополагающая и важная. Через сказки дети овладевают языком своего народа, узнают о родной природе, обычаях, учатся преодолевать трудности. Сказка воспитывает у ребенка умение различать добро и зло, учит быть честным и добрым, трудолюбивым, храбрым и отзывчивым.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Язык сказок прост, красочен, образы конкретны, действия увлекательны, тематика и герои понятны детям.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Сказки помогают  развивать устную  речь детей: расширяют словарный состав, помогают  грамотно строить диалогическую и монологическую речь; развивают мышление, воображение; содействуют нравственному воспитанию дошкольников.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Ежедневное использование сказок в работе помогает мне осуществлять все поставленные  мною задачи по развитию речи детей.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Литература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78581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 smtClean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Знакомство детей с русским народным творчеством» - СПб.: «Детство-Пресс», 2010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2) 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Приобщение детей к истокам русской народной культуры» - - СПб.: «Детство-Пресс», 2010</a:t>
            </a: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3)  О.Ф.Васькова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А.А.Политыкина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как средство развития речи детей дошкольного возраста» - СПб.: «Детство-Пресс»,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Н.В.Нищева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«Новые разноцветные сказки: конспекты интегрированных занятий для детей дошкольного возраста» - СПб.: «Детство-Пресс»,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</a:t>
            </a: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5)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Н.В.Нищева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«Формирование навыка пересказа у детей дошкольного возраста. Образовательные ситуации на основе текстов русских народных сказок» - СПб.: «Детство-Пресс»,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2014</a:t>
            </a:r>
          </a:p>
          <a:p>
            <a:pPr marL="342900" indent="-342900">
              <a:buAutoNum type="arabicParenR" startAt="3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6)   Н.Н.Яковлева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«Использование фольклора в развитии дошкольника» - СПб.: «Детство-Пресс»,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2011</a:t>
            </a: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7)  Т.А.Шорыгина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«Добрые сказки» - М.: ТЦ Сфера, 2016</a:t>
            </a:r>
          </a:p>
          <a:p>
            <a:pPr marL="342900" indent="-342900">
              <a:buAutoNum type="arabicParenR" startAt="6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8786874" cy="915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В настоящее время наблюдается тенденция снижения интереса как взрослых, так и детей к чтению художественной литературы, особенно в печатном формате. Все реже родители покупают детям книги, зачастую заменяя чтение компьютерными играми и просмотром телевизионных программ и мультфильмов. А ведь такая подмена негативно сказывается на развитии детей, в том числе на развитии речи. Возникают такие проблемы речи как: односложная, состоящая лишь из простых предложений речь; бедность, недостаточный словарный запас; бедная диалогическая речь, неспособность грамотно сформулировать вопрос, дать четкий ответ; затруднения в построении монологической речи (описательные  рассказы, пересказы текстов своими словами); отсутствие навыков культуры речи (неумение использовать интонации, регулировать громкость голоса и темп речи и т.д.); плохая дикция и др. 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Роль художественных произведений в жизни  и развитии речи дошкольников очень важна. Самым интересным и актуальным жанром  в жизни дошкольников безусловно является сказка. Сказка для детей – это особый мир, источник представлений о времени и пространстве, о связи человека с природой, с предметным миром. Сказки помогают в развитии связной речи детей, помогают правильно строить диалоги, расширяют словарный запас, делают речь ребенка эмоциональной, образной и красивой.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Необходимо помочь родителям дошкольников понять, какую роль играет сказка в жизни детей, как можно и нужно использовать сказки в общении с ребенком.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>
              <a:solidFill>
                <a:srgbClr val="00081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64318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внимание!!!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Цель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4"/>
            <a:ext cx="878687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Целью моей работы является: определение роли сказки в развитии речи детей среднего дошкольного возраста и внедрение сказки в повседневную жизнь дошкольников в детском саду.</a:t>
            </a:r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>
              <a:solidFill>
                <a:srgbClr val="000818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64305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Задачи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214554"/>
            <a:ext cx="885828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0818"/>
                </a:solidFill>
                <a:latin typeface="Times New Roman" pitchFamily="18" charset="0"/>
                <a:cs typeface="Times New Roman" pitchFamily="18" charset="0"/>
              </a:rPr>
              <a:t>Я определила следующие задачи в моей работе по развитию речи дошкольников: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развивать и совершенствовать диалогическую и монологическую формы речи; расширять словарный запас; учить связно пересказывать небольшие сказки; учить воспитанников высказывать свою точку зрения в ответе на поставленный педагогом вопрос, в доброжелательной форме высказывать согласие или несогласие с ответом товарища; учить поддерживать беседу; обучать детей играм-драматизациям по сказкам.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прививать воспитанникам любовь и интерес к русским народным и зарубежным сказкам; воспитывать в детях доброжелательное и уважительное отношение к героям сказок.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развивать у воспитанников память, внимание, воображение; развивать индивидуальные творческие способности воспитанников среднего дошкольного возраста путем использования нетрадиционных методов приобщения дошкольников к сказкам.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>
              <a:solidFill>
                <a:srgbClr val="00081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Формы работы по теме самообразования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410166">
            <a:off x="1701540" y="1229074"/>
            <a:ext cx="296394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143240" y="1357298"/>
            <a:ext cx="296394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1357298"/>
            <a:ext cx="296394" cy="10715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6837" y="412192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057411" y="3443259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343295" y="3800449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070132">
            <a:off x="6357950" y="1285860"/>
            <a:ext cx="296394" cy="11430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879224" y="4121908"/>
            <a:ext cx="421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Обмен опытом с педагогами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Предварительная работа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57256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rgbClr val="00081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  <a:p>
            <a:endParaRPr lang="ru-RU" sz="1600" b="1" dirty="0" smtClean="0">
              <a:solidFill>
                <a:srgbClr val="00081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57298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проблемы: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ходе бесед с детьми я выяснила, что они знакомы с ограниченным количеством сказок, как русских, так и зарубежных, знают очень мало авторов сказок; в семьях уделяется мало времени для чтения сказок, их обсуждения; дети не обладают достаточными навыками пересказа  сказок, затрудняются в высказывании собственной оценки действия сказочных героев; не могут полноценно выстраивать диалогическую и монологическую речь. Однако при этом я отметила высокий интерес детей к сказкам, их желание сочувствовать, сопереживать героям сказок, стремление учиться обыгрывать сказки. Поэтому свою работу я посвятила внедрению сказки в повседневную жизнь детей.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методической литературы.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картотек: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сказок,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тоеатрализованных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игр, пальчиковых игр, подвижных, дидактических игр по теме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самоообразования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консультаций для родителей.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литературы, дидактических игр, различных видов театров, создание уголка художественной литературы и развития речи, создание сборников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аудиосказок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мультфильмов по мотивам сказок., приобретение масок для театрализованных игр.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908" y="21429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Организация  предметно-пространственной  среды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0170313_13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783436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908" y="214290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Уголок художественной литературы и развития речи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23SZxvsx51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428736"/>
            <a:ext cx="4786346" cy="4214842"/>
          </a:xfrm>
          <a:prstGeom prst="rect">
            <a:avLst/>
          </a:prstGeom>
        </p:spPr>
      </p:pic>
      <p:pic>
        <p:nvPicPr>
          <p:cNvPr id="4" name="Рисунок 3" descr="wuDYWgP_6F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428736"/>
            <a:ext cx="2986094" cy="421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Работа с детьми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286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работе с детьми я использовала следующие методы: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чтение сказок, беседы по прочитанному,  ответы на вопросы педагога, пересказ сюжета сказки. Варианты работы с сюжетом сказки: «сказки-путешествия» (с последовательным разворачиванием сюжета, например, сказка «Колобок»), «сказка-выбор» (дети сами предлагают варианты продолжения или окончания сказки), «салат из сказок» (создание новых сказок путем смешивания сюжетов двух и более сказок), «придумывание своей сказки или введение своего героя в знакомую сказку». Так же к словесным методам относится использование мнемосхем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 сказкам. Варианты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словесно-дидактическиех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игр: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Курочка-Рябушка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», «Козлята и зайчик», «Вершки-корешки», «Узнай героя сказки по описанию», «Назови героев сказки», «Докончи», «Назови сказку по главному герою»,  «Найди ошибку» и др.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Наглядные: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Показ иллюстраций, картинок, игрушек; просмотр видеороликов, мультфильмов, фильмов по сказкам.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Практические: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использование настольно-печатных дидактических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игрх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(лото «Сказочные герои», «Угадай сказку», «Герои русских сказок 2», «Три медведя»,  домино «Герои мультфильмов» и др.; использование разных видов театров (настольные, Бибабо, пальчиковые); игры-драматизации по сказкам; отражение прочитанного в художественном творчестве (лепка, конструирование, рисование, раскрашивание иллюстраций, аппликация), создание книжек своими руками, выставка рисунков «Мой любимый герой сказки».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313_094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117777" cy="3071834"/>
          </a:xfrm>
          <a:prstGeom prst="rect">
            <a:avLst/>
          </a:prstGeom>
        </p:spPr>
      </p:pic>
      <p:pic>
        <p:nvPicPr>
          <p:cNvPr id="3" name="Рисунок 2" descr="20170309_165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4071966" cy="3029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66"/>
            <a:ext cx="3241199" cy="2643206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286124"/>
            <a:ext cx="3214710" cy="333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1207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88</cp:revision>
  <dcterms:created xsi:type="dcterms:W3CDTF">2017-05-09T07:29:41Z</dcterms:created>
  <dcterms:modified xsi:type="dcterms:W3CDTF">2017-05-11T09:08:01Z</dcterms:modified>
</cp:coreProperties>
</file>