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2" r:id="rId6"/>
    <p:sldId id="267" r:id="rId7"/>
    <p:sldId id="266" r:id="rId8"/>
    <p:sldId id="268" r:id="rId9"/>
    <p:sldId id="265" r:id="rId10"/>
    <p:sldId id="264" r:id="rId11"/>
    <p:sldId id="272" r:id="rId12"/>
    <p:sldId id="271" r:id="rId13"/>
    <p:sldId id="270" r:id="rId14"/>
    <p:sldId id="269" r:id="rId15"/>
    <p:sldId id="259" r:id="rId16"/>
    <p:sldId id="276" r:id="rId17"/>
    <p:sldId id="275" r:id="rId18"/>
    <p:sldId id="274" r:id="rId19"/>
    <p:sldId id="273" r:id="rId20"/>
    <p:sldId id="278" r:id="rId21"/>
    <p:sldId id="277" r:id="rId22"/>
    <p:sldId id="280" r:id="rId23"/>
    <p:sldId id="279" r:id="rId24"/>
    <p:sldId id="282" r:id="rId25"/>
    <p:sldId id="281" r:id="rId26"/>
    <p:sldId id="283" r:id="rId27"/>
    <p:sldId id="261" r:id="rId28"/>
    <p:sldId id="285" r:id="rId29"/>
    <p:sldId id="284" r:id="rId30"/>
    <p:sldId id="25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03" autoAdjust="0"/>
    <p:restoredTop sz="94660"/>
  </p:normalViewPr>
  <p:slideViewPr>
    <p:cSldViewPr>
      <p:cViewPr varScale="1">
        <p:scale>
          <a:sx n="80" d="100"/>
          <a:sy n="8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60E37-ECE1-4E93-A7E5-0523B2A5008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8513-ED6F-40FB-8EC0-9CECA19BAC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85985" y="2714620"/>
            <a:ext cx="2603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2357430"/>
            <a:ext cx="8143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            </a:t>
            </a:r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Животный мир          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Калининградской области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5357826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втор презентации: воспитатель МАДОУ ДС №23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Крышун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А.О.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500174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Наглядно-дидактический материал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20160224_075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2285992"/>
            <a:ext cx="4286248" cy="2571749"/>
          </a:xfrm>
          <a:prstGeom prst="rect">
            <a:avLst/>
          </a:prstGeom>
        </p:spPr>
      </p:pic>
      <p:pic>
        <p:nvPicPr>
          <p:cNvPr id="7" name="Рисунок 6" descr="20160224_08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706" y="4572008"/>
            <a:ext cx="3700228" cy="20598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5786" y="928670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предметно-пространственной среды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60224_080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857628"/>
            <a:ext cx="4572032" cy="2743219"/>
          </a:xfrm>
          <a:prstGeom prst="rect">
            <a:avLst/>
          </a:prstGeom>
        </p:spPr>
      </p:pic>
      <p:pic>
        <p:nvPicPr>
          <p:cNvPr id="5" name="Рисунок 4" descr="20160224_080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42984"/>
            <a:ext cx="4500562" cy="2700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71604" y="857232"/>
            <a:ext cx="5572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      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Развивающие игры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7" name="Рисунок 6" descr="20160224_074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1357298"/>
            <a:ext cx="4167216" cy="2500330"/>
          </a:xfrm>
          <a:prstGeom prst="rect">
            <a:avLst/>
          </a:prstGeom>
        </p:spPr>
      </p:pic>
      <p:pic>
        <p:nvPicPr>
          <p:cNvPr id="8" name="Рисунок 7" descr="20160224_074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00504"/>
            <a:ext cx="428628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71435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     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этап – основной (практический)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Совместная деятельность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2428868"/>
            <a:ext cx="82868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Беседы, чтение художественной литературы (сказки, стихи, пословицы, загадки о животных), художественное творчество (аппликация, рисование, лепка), прослушивание музыкальных произведений (песни, голоса животных), наблюдения за животными во время прогулок, труд (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насыпание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хлебных крошек в кормушки для птиц), рассматривание наглядно-дидактических картинок и плакатов и беседа по ним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714356"/>
            <a:ext cx="9267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Беседа с детьми «Что такое Красная книга» (с демонстрацией)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Рисунок 4" descr="image-9de84647765e70e41362ef63d963190d132e4a07bc59b3343c7c1e20b914336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3786182" cy="2839637"/>
          </a:xfrm>
          <a:prstGeom prst="rect">
            <a:avLst/>
          </a:prstGeom>
        </p:spPr>
      </p:pic>
      <p:pic>
        <p:nvPicPr>
          <p:cNvPr id="7" name="Рисунок 6" descr="image-21c9cede157fcd7513bc4e9fb60b6dffb5e832a3607c999426f9ebcf7c97e1f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500438"/>
            <a:ext cx="4048153" cy="3036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92867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             </a:t>
            </a:r>
            <a:r>
              <a:rPr lang="ru-RU" sz="2400" b="1" dirty="0" smtClean="0">
                <a:latin typeface="Monotype Corsiva" pitchFamily="66" charset="0"/>
              </a:rPr>
              <a:t>Художественное творчество: аппликация «Зайчик»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Рисунок 4" descr="20160224_115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357430"/>
            <a:ext cx="6119856" cy="3671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786" y="642918"/>
            <a:ext cx="68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Организация НОД  «Дикие животные осенью»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214422"/>
            <a:ext cx="79295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Формирование знаний детей о диких животных, их особенностях.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714489"/>
            <a:ext cx="83582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Формировать систему знаний о представителях животного мира и их детенышей, отмечать характерные признаки представителей диких животных. Расширять представления о жизни в природных условиях диких животных (медведь, волк, лиса, заяц): жилище, пища.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 Развивать у детей внимание, память, мышление, наблюдательность, а также интерес к живой природе, эмоциональную отзывчивость.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Воспитывать чувство любви к окружающему миру, бережное отношение к обитателям живой природы. Формировать у детей представления о доброте, взаимопомощи, дружбе.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 Формировать умение отвечать на вопросы воспитателя, отчетливо произносить слова и фразы. Ввести в активный словарь детей слова: дикие животные, лесные жители, слова, обозначающие животных. Упражнять в образовании уменьшительно-ласкательных слов: названия детенышей животных. Развивать артикуляцию, мелкую моторику рук. Упражнять в имитации движений животных, в звукоподражании.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857232"/>
            <a:ext cx="471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 Игровая деятельность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0534" y="3244334"/>
            <a:ext cx="2991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643050"/>
            <a:ext cx="850112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Подвижные игры: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Совушка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», «Зайка», «Смелые мышки», «Птичка», «Вороны», «Воробушки», «Зайки», «Воронята», «Птицы и автомобиль», «У медведя во бору», «Хитрая лиса», «Охотники и зайцы», «Перелетные птицы», «Зайка серый умывается», «Лиса в курятнике»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игры: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Чей малыш?», «Кто где живет?», «Четвертый лишний», «Узнай животное, птицу, рыбу по описанию», «Покорми животное», «Зоопарк»,  «Кто за елкой?», «Угадай по силуэту»,  «Зайчик и белка» («Кто где?»), «Построим дом для мишки и зайчика», «Лесенка для белочки», «Лисичка, пляши»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Театрализованные игры: </a:t>
            </a: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Теремок», «Колобок», «Волк и семеро козлят»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моделями животных, со строительным материалом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80534" y="3244334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928670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Подвижная игра «Зайка беленький сидит»: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выполнение движений в соответствии со стихотворным текстом.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" name="Рисунок 5" descr="image-c301ff5dfc6f6f2d800257ab61a0366baed31cac66a8b107365694ea642daf07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3571900" cy="2678925"/>
          </a:xfrm>
          <a:prstGeom prst="rect">
            <a:avLst/>
          </a:prstGeom>
        </p:spPr>
      </p:pic>
      <p:pic>
        <p:nvPicPr>
          <p:cNvPr id="8" name="Рисунок 7" descr="image-6b99e3e5c65ee991f441852667b48eac1db157c427ce266333bdd08de17da758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929066"/>
            <a:ext cx="3952902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928670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Дидактическая игра «Чей малыш?»: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Закрепить знание названий животных и их детенышей; воспитывать интерес и желание заботиться о животных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20160112_154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857364"/>
            <a:ext cx="3738557" cy="2243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57686" y="342900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Дидактическая игра «Угостим животных»: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Закрепить знание о привычном рационе животных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" name="Рисунок 6" descr="20160220_090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4286256"/>
            <a:ext cx="3857660" cy="2314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алининградская_область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3929090" cy="235745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3714752"/>
            <a:ext cx="7643866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Животный мир  Калининградской области относится к Европейско-Сибирской зоогеографической подобласти, зоне хвойно-широколиственных лесов, приморской провинции.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Животные на территории области представлены копытными, хищниками, грызунами, насекомоядными, рукокрылыми. 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Они распространены преимущественно в лесах, где условия обитания животных наименее изменены человеком.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92867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Дидактическая игра «Узнай по описанию»: </a:t>
            </a:r>
            <a:r>
              <a:rPr lang="ru-RU" dirty="0" smtClean="0">
                <a:latin typeface="Monotype Corsiva" pitchFamily="66" charset="0"/>
                <a:cs typeface="Times New Roman" pitchFamily="18" charset="0"/>
              </a:rPr>
              <a:t>Учить детей узнавать и находить по описанию изображения животных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20160224_0807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1785926"/>
            <a:ext cx="3929090" cy="2357454"/>
          </a:xfrm>
          <a:prstGeom prst="rect">
            <a:avLst/>
          </a:prstGeom>
        </p:spPr>
      </p:pic>
      <p:pic>
        <p:nvPicPr>
          <p:cNvPr id="6" name="Рисунок 5" descr="20160224_080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4143380"/>
            <a:ext cx="3714776" cy="2228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92867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Игры с моделями животных, со строительным материалом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1571612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«Строим зоопарк для животных»</a:t>
            </a:r>
          </a:p>
        </p:txBody>
      </p:sp>
      <p:pic>
        <p:nvPicPr>
          <p:cNvPr id="7" name="Рисунок 6" descr="20160218_154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285992"/>
            <a:ext cx="6143668" cy="3686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00010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«Найди модели животных родного края»</a:t>
            </a:r>
          </a:p>
        </p:txBody>
      </p:sp>
      <p:pic>
        <p:nvPicPr>
          <p:cNvPr id="5" name="Рисунок 4" descr="20160212_080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2571768" cy="4286280"/>
          </a:xfrm>
          <a:prstGeom prst="rect">
            <a:avLst/>
          </a:prstGeom>
        </p:spPr>
      </p:pic>
      <p:pic>
        <p:nvPicPr>
          <p:cNvPr id="6" name="Рисунок 5" descr="20160212_0806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714620"/>
            <a:ext cx="5072098" cy="3043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0298" y="71435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Работа с родителями</a:t>
            </a:r>
            <a:endParaRPr lang="ru-RU" sz="2400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128586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Экскурсия в зоопарк</a:t>
            </a:r>
            <a:endParaRPr lang="ru-RU" sz="2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2214554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Пополнение информационного уголка для родителей консультациями, памятками, рекомендациями, наглядной информацией</a:t>
            </a:r>
            <a:endParaRPr lang="ru-RU" sz="2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4000504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Организация выставки рисунков «Животные Калининградской области </a:t>
            </a:r>
            <a:endParaRPr lang="ru-RU" sz="2400" b="1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857232"/>
            <a:ext cx="321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Экскурсия в зоопарк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51129_132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1428736"/>
            <a:ext cx="3929090" cy="2357454"/>
          </a:xfrm>
          <a:prstGeom prst="rect">
            <a:avLst/>
          </a:prstGeom>
        </p:spPr>
      </p:pic>
      <p:pic>
        <p:nvPicPr>
          <p:cNvPr id="6" name="Рисунок 5" descr="DSCN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3333774" cy="2500330"/>
          </a:xfrm>
          <a:prstGeom prst="rect">
            <a:avLst/>
          </a:prstGeom>
        </p:spPr>
      </p:pic>
      <p:pic>
        <p:nvPicPr>
          <p:cNvPr id="7" name="Рисунок 6" descr="DSCN0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143380"/>
            <a:ext cx="3428992" cy="2571744"/>
          </a:xfrm>
          <a:prstGeom prst="rect">
            <a:avLst/>
          </a:prstGeom>
        </p:spPr>
      </p:pic>
      <p:pic>
        <p:nvPicPr>
          <p:cNvPr id="8" name="Рисунок 7" descr="DSCN0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4071942"/>
            <a:ext cx="3857652" cy="2625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1000108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Выставка рисунков «Животные Калининградской области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160224_071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571612"/>
            <a:ext cx="7667647" cy="4600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714356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II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 этап – заключительный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71612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Оформление продукта проекта: </a:t>
            </a:r>
            <a:r>
              <a:rPr lang="ru-RU" sz="2400" dirty="0" smtClean="0">
                <a:latin typeface="Monotype Corsiva" pitchFamily="66" charset="0"/>
                <a:cs typeface="Times New Roman" pitchFamily="18" charset="0"/>
              </a:rPr>
              <a:t>изготовление «Красной книги Калининградской области» 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  </a:t>
            </a:r>
            <a:endParaRPr lang="ru-RU" sz="2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78605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500042"/>
            <a:ext cx="7358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Impact" pitchFamily="34" charset="0"/>
              </a:rPr>
              <a:t>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 проекта</a:t>
            </a:r>
          </a:p>
          <a:p>
            <a:endParaRPr lang="ru-RU" sz="3200" b="1" dirty="0">
              <a:solidFill>
                <a:srgbClr val="FF0000"/>
              </a:solidFill>
              <a:latin typeface="Impact" pitchFamily="34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«Красная книга Калининградской области»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160224_1130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500306"/>
            <a:ext cx="3976683" cy="2386010"/>
          </a:xfrm>
          <a:prstGeom prst="rect">
            <a:avLst/>
          </a:prstGeom>
        </p:spPr>
      </p:pic>
      <p:pic>
        <p:nvPicPr>
          <p:cNvPr id="6" name="Рисунок 5" descr="20160224_113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286256"/>
            <a:ext cx="4180957" cy="2371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500042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Impact" pitchFamily="34" charset="0"/>
              </a:rPr>
              <a:t>           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endParaRPr lang="ru-RU" sz="32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828680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В результате проведенной работы по ознакомлению воспитанников младшего дошкольного возраста были достигнуты следующие результаты: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Сформированы  начальные  экологические  представления  воспитанников ;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Расширены  представления дошкольников  о  </a:t>
            </a:r>
            <a:r>
              <a:rPr lang="ru-RU" sz="2400" b="1" dirty="0" err="1" smtClean="0">
                <a:latin typeface="Monotype Corsiva" pitchFamily="66" charset="0"/>
              </a:rPr>
              <a:t>многоообразии</a:t>
            </a:r>
            <a:r>
              <a:rPr lang="ru-RU" sz="2400" b="1" dirty="0" smtClean="0">
                <a:latin typeface="Monotype Corsiva" pitchFamily="66" charset="0"/>
              </a:rPr>
              <a:t>  животного мира Калининградской области;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Расширен и обогащен  лексический словарь  воспитанников  (названия животных, их детенышей и т.д.);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</a:rPr>
              <a:t>Воспитанники научились проявлять интерес, заботу  и любовь  к животным.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800" b="1" dirty="0" smtClean="0">
                <a:latin typeface="Monotype Corsiva" pitchFamily="66" charset="0"/>
              </a:rPr>
              <a:t>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642918"/>
            <a:ext cx="750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Литература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1142984"/>
            <a:ext cx="821537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Детство: примерная основная общеобразовательная программа дошкольного образования. – СПб.: «Издательство ДЕТСТВО – ПРЕСС», 2011</a:t>
            </a:r>
          </a:p>
          <a:p>
            <a:pPr marL="342900" indent="-342900">
              <a:buAutoNum type="arabicPeriod" startAt="2"/>
            </a:pP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Воронкевич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О.А. Добро пожаловать в экологию! – СПб.: «ДЕТСТВО-ПРЕСС», 2011</a:t>
            </a:r>
          </a:p>
          <a:p>
            <a:pPr marL="342900" indent="-342900">
              <a:buAutoNum type="arabicPeriod" startAt="2"/>
            </a:pP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Молодова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Л.П. Методика работы с детьми по экологическому воспитанию. – Минск: ООО «</a:t>
            </a: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Асар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», 2004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Коробова М.В., Белоусова Р.Ю. Малыш в мире природы. – М.: «Просвещение», 2006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Конспекты занятий по формированию у дошкольников естественнонаучных представлений в разных возрастных группах (Сост. </a:t>
            </a: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Нищева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Н.В.) – СПб.: «ДЕТСТВО-ПРЕСС», 2012</a:t>
            </a:r>
          </a:p>
          <a:p>
            <a:pPr marL="342900" indent="-342900">
              <a:buAutoNum type="arabicPeriod" startAt="2"/>
            </a:pP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Зебзеева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В.А. Развитие элементарных естественно - научных представлений  и экологической культуры детей. – М.: ТЦ Сфера, 2009</a:t>
            </a:r>
          </a:p>
          <a:p>
            <a:pPr marL="342900" indent="-342900">
              <a:buAutoNum type="arabicPeriod" startAt="2"/>
            </a:pPr>
            <a:r>
              <a:rPr lang="ru-RU" sz="2000" dirty="0" err="1" smtClean="0">
                <a:latin typeface="Monotype Corsiva" pitchFamily="66" charset="0"/>
                <a:cs typeface="Times New Roman" pitchFamily="18" charset="0"/>
              </a:rPr>
              <a:t>Нищева</a:t>
            </a: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 Н.В. Картотека подвижных игр, упражнений, физкультминуток, пальчиковой гимнастики. – СПб.: «ДЕТСТВО-ПРЕСС», 2015</a:t>
            </a:r>
          </a:p>
          <a:p>
            <a:pPr marL="342900" indent="-342900">
              <a:buAutoNum type="arabicPeriod" startAt="2"/>
            </a:pPr>
            <a:r>
              <a:rPr lang="ru-RU" sz="2000" dirty="0" smtClean="0">
                <a:latin typeface="Monotype Corsiva" pitchFamily="66" charset="0"/>
                <a:cs typeface="Times New Roman" pitchFamily="18" charset="0"/>
              </a:rPr>
              <a:t>Красная книга Калининградской области (под ред. В.П.Дедкова и Г.В.Гришанова). – Калининград: изд-во РГУ имени Им.Канта, 2010</a:t>
            </a:r>
          </a:p>
          <a:p>
            <a:pPr marL="342900" indent="-342900">
              <a:buAutoNum type="arabicPeriod" startAt="2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20" y="1071546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проекта: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«Животный мир Калининградской      области» 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357430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Информационный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3786190"/>
            <a:ext cx="85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Воспитатели, воспитанники </a:t>
            </a:r>
          </a:p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                                                            младшей группы, родители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528638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реализации: 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краткосрочный, 1 месяц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2285992"/>
            <a:ext cx="66437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Грандиозные вещи делаются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грандиозными средствами.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только одна природа делает ВЕЛИКОЕ даром.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Герцен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857232"/>
            <a:ext cx="4658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84296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Одной из основных задач воспитания дошкольников, стоящих на современном этапе перед воспитателем, является воспитание у детей любви и уважения к Родине, родному краю, чувства гордости за свою страну. </a:t>
            </a:r>
          </a:p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Представление о Родине начинается у детей с картинки, песни, окружающей его природы, животных родного края. Любое животное, будь даже аквариумная рыбка или маленькая мышка, украшает нашу жизнь, делают её насыщеннее и духовно богаче. Чуткость, любовь к животным, ко всему живому нужно воспитывать с детства, собственным примером. Ребёнок будет расти любящим и ответственным, только если мы вместе учится бережному отношению к животным. </a:t>
            </a:r>
          </a:p>
          <a:p>
            <a:pPr algn="just"/>
            <a:r>
              <a:rPr lang="ru-RU" sz="2000" b="1" dirty="0" smtClean="0">
                <a:latin typeface="Monotype Corsiva" pitchFamily="66" charset="0"/>
                <a:cs typeface="Times New Roman" pitchFamily="18" charset="0"/>
              </a:rPr>
              <a:t>Слушая рассказы детей о тех впечатлениях, наблюдениях, которые они получают от родителей, от просмотра телевизора, в детском саду, мной обнаружены большие пробелы в знаниях и представлениях детей о животных в целом и о животных, обитающих на территории Калининградской области в частности.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785794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500174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Формирование  экологической культуры у детей младшего дошкольного возраста;  знакомство детей с многообразием животного мира Калининградской области</a:t>
            </a:r>
            <a:endParaRPr lang="ru-RU" sz="2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2928934"/>
            <a:ext cx="38654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3643314"/>
            <a:ext cx="84296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dirty="0"/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Дать представление о животных, обитающих в Калининградской области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Пополнять и активизировать словарь детей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Формировать коммуникативные качества детей через общение с живой природой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 Воспитывать бережное отношение и любовь к животным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Познакомить детей с редкими животными, занесенными в Красную книгу Калининградской области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1071546"/>
            <a:ext cx="600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5717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857364"/>
            <a:ext cx="72866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Развитие познавательно-исследовательской активности детей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Расширение и обогащение лексического словаря детей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Расширенные представления детей о животных Калининградской области: виды животных, их повадки, образ жизни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Monotype Corsiva" pitchFamily="66" charset="0"/>
                <a:cs typeface="Times New Roman" pitchFamily="18" charset="0"/>
              </a:rPr>
              <a:t>Сформированность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 начальных экологических представлений детей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Умение проявлять заботу, интерес и любовь к животным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ru-RU" sz="24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Monotype Corsiva" pitchFamily="66" charset="0"/>
                <a:cs typeface="Times New Roman" pitchFamily="18" charset="0"/>
              </a:rPr>
              <a:t>Знакомство с Красной книгой Калининградской области</a:t>
            </a:r>
            <a:endParaRPr lang="ru-RU" sz="2400" dirty="0"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571480"/>
            <a:ext cx="75724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ПРОЕКТА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571612"/>
            <a:ext cx="5144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I этап – подготовительный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6259" y="3244334"/>
            <a:ext cx="4750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214554"/>
            <a:ext cx="82868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ru-RU" sz="2000" b="1" dirty="0" smtClean="0">
                <a:latin typeface="Monotype Corsiva" pitchFamily="66" charset="0"/>
              </a:rPr>
              <a:t>Постановка проблемы: </a:t>
            </a:r>
            <a:r>
              <a:rPr lang="ru-RU" sz="2000" dirty="0" smtClean="0">
                <a:latin typeface="Monotype Corsiva" pitchFamily="66" charset="0"/>
              </a:rPr>
              <a:t>в ходе бесед с детьми выяснилось, что они слабо представляют себе многообразие животного мира Калининградской области, не знают многих видов животных и их образа жизни, многие не знают о существовании Красной книги и ее назначении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</a:p>
          <a:p>
            <a:pPr lvl="2" algn="just"/>
            <a:endParaRPr lang="ru-RU" sz="2000" b="1" dirty="0" smtClean="0">
              <a:latin typeface="Monotype Corsiva" pitchFamily="66" charset="0"/>
            </a:endParaRPr>
          </a:p>
          <a:p>
            <a:pPr lvl="2" algn="just"/>
            <a:r>
              <a:rPr lang="ru-RU" sz="2000" b="1" dirty="0" smtClean="0">
                <a:latin typeface="Monotype Corsiva" pitchFamily="66" charset="0"/>
              </a:rPr>
              <a:t>Обсуждение цели, задачи с детьми и родителями.</a:t>
            </a:r>
          </a:p>
          <a:p>
            <a:pPr lvl="2" algn="just"/>
            <a:endParaRPr lang="ru-RU" sz="2000" b="1" dirty="0" smtClean="0">
              <a:latin typeface="Monotype Corsiva" pitchFamily="66" charset="0"/>
            </a:endParaRPr>
          </a:p>
          <a:p>
            <a:pPr lvl="2" algn="just"/>
            <a:r>
              <a:rPr lang="ru-RU" sz="2000" b="1" dirty="0" smtClean="0">
                <a:latin typeface="Monotype Corsiva" pitchFamily="66" charset="0"/>
              </a:rPr>
              <a:t>Подбор методической литературы; художественной литературы; разработка бесед. </a:t>
            </a:r>
          </a:p>
          <a:p>
            <a:pPr lvl="2" algn="just"/>
            <a:endParaRPr lang="ru-RU" sz="2000" b="1" dirty="0" smtClean="0">
              <a:latin typeface="Monotype Corsiva" pitchFamily="66" charset="0"/>
            </a:endParaRPr>
          </a:p>
          <a:p>
            <a:pPr lvl="2" algn="just"/>
            <a:r>
              <a:rPr lang="ru-RU" sz="2000" b="1" dirty="0" smtClean="0">
                <a:latin typeface="Monotype Corsiva" pitchFamily="66" charset="0"/>
              </a:rPr>
              <a:t>Разработка рекомендаций для родителей.</a:t>
            </a:r>
          </a:p>
          <a:p>
            <a:pPr lvl="2" algn="just"/>
            <a:endParaRPr lang="ru-RU" sz="2000" b="1" dirty="0" smtClean="0">
              <a:latin typeface="Monotype Corsiva" pitchFamily="66" charset="0"/>
            </a:endParaRPr>
          </a:p>
          <a:p>
            <a:pPr lvl="2" algn="just"/>
            <a:r>
              <a:rPr lang="ru-RU" sz="2000" b="1" dirty="0" smtClean="0">
                <a:latin typeface="Monotype Corsiva" pitchFamily="66" charset="0"/>
              </a:rPr>
              <a:t>Организация предметно-пространственной среды в группе: подбор наглядно-дидактического материала, дидактических, развивающих игр</a:t>
            </a:r>
          </a:p>
          <a:p>
            <a:pPr lvl="2"/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00010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Методическая литература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20160224_0731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785926"/>
            <a:ext cx="3857652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44" y="3429000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Познавательная  литература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20160224_073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929066"/>
            <a:ext cx="4357718" cy="2614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042" y="1142984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Художественная литература</a:t>
            </a: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20160224_073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071678"/>
            <a:ext cx="5429288" cy="3257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1046</TotalTime>
  <Words>1280</Words>
  <Application>Microsoft Office PowerPoint</Application>
  <PresentationFormat>Экран (4:3)</PresentationFormat>
  <Paragraphs>109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80</cp:revision>
  <dcterms:created xsi:type="dcterms:W3CDTF">2016-02-24T16:59:37Z</dcterms:created>
  <dcterms:modified xsi:type="dcterms:W3CDTF">2016-05-18T11:49:16Z</dcterms:modified>
</cp:coreProperties>
</file>