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1" r:id="rId2"/>
    <p:sldId id="257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4" autoAdjust="0"/>
    <p:restoredTop sz="94660"/>
  </p:normalViewPr>
  <p:slideViewPr>
    <p:cSldViewPr>
      <p:cViewPr varScale="1">
        <p:scale>
          <a:sx n="47" d="100"/>
          <a:sy n="47" d="100"/>
        </p:scale>
        <p:origin x="-157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8F57-89C8-4C38-BD54-86CEC7DD05C6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1083-D80C-4C67-9058-0D899F27E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1083-D80C-4C67-9058-0D899F27E8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1083-D80C-4C67-9058-0D899F27E8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3286116" y="357167"/>
            <a:ext cx="2786083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МАДОУ ДС № 23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714349" y="1000109"/>
            <a:ext cx="785818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Обобщение опыта по теме: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«Коррекция речи детей дошкольного возраста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средствами игровых технологий»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081893" y="4293096"/>
            <a:ext cx="2490636" cy="858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Учитель-логопед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Свержинская</a:t>
            </a:r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Т.Я.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Picture 2" descr="http://kartinki-vernisazh.ru/_ph/498/2/40416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857496"/>
            <a:ext cx="2857500" cy="2857500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4643437" y="5786454"/>
            <a:ext cx="785819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2019 г.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086294" y="3573016"/>
            <a:ext cx="1656183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Выполнила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: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2553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>П</a:t>
            </a:r>
            <a:r>
              <a:rPr lang="ru-RU" sz="2000" dirty="0" smtClean="0"/>
              <a:t>орой не так трудно поставить ребенку звук, как автоматизировать и ввести его в речь, для этого максимально использую различные дидактические игры, в которые так любят играть наши дети.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0190312_09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214554"/>
            <a:ext cx="2333641" cy="1750231"/>
          </a:xfrm>
          <a:prstGeom prst="rect">
            <a:avLst/>
          </a:prstGeom>
        </p:spPr>
      </p:pic>
      <p:pic>
        <p:nvPicPr>
          <p:cNvPr id="5" name="Рисунок 4" descr="20190312_095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93075" y="4393413"/>
            <a:ext cx="2571768" cy="1928827"/>
          </a:xfrm>
          <a:prstGeom prst="rect">
            <a:avLst/>
          </a:prstGeom>
        </p:spPr>
      </p:pic>
      <p:pic>
        <p:nvPicPr>
          <p:cNvPr id="6" name="Рисунок 5" descr="20190319_105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596400" y="2619045"/>
            <a:ext cx="2664421" cy="1998316"/>
          </a:xfrm>
          <a:prstGeom prst="rect">
            <a:avLst/>
          </a:prstGeom>
        </p:spPr>
      </p:pic>
      <p:pic>
        <p:nvPicPr>
          <p:cNvPr id="7" name="Рисунок 6" descr="20190402_105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3845" y="2595556"/>
            <a:ext cx="2476517" cy="1857388"/>
          </a:xfrm>
          <a:prstGeom prst="rect">
            <a:avLst/>
          </a:prstGeom>
        </p:spPr>
      </p:pic>
      <p:pic>
        <p:nvPicPr>
          <p:cNvPr id="8" name="Рисунок 7" descr="20190314_074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96540" y="4461716"/>
            <a:ext cx="2546686" cy="1910015"/>
          </a:xfrm>
          <a:prstGeom prst="rect">
            <a:avLst/>
          </a:prstGeom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71472" y="1357298"/>
            <a:ext cx="8072494" cy="84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Дидактические игры, направленные на 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автоматизацию и дифференциацию звуков.</a:t>
            </a:r>
            <a:endParaRPr lang="ru-RU" sz="18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связи с внедрением ФГОС дошкольного образования, каждый педагог ищет новые подходы, идеи в своей педагогической деятельности. Вот и я в процессе работы по данной теме разработала интересное методическое пособие – </a:t>
            </a:r>
            <a:r>
              <a:rPr lang="ru-RU" sz="2000" dirty="0" err="1" smtClean="0"/>
              <a:t>Логомодули</a:t>
            </a:r>
            <a:r>
              <a:rPr lang="ru-RU" sz="2000" dirty="0" smtClean="0"/>
              <a:t>. Данное пособие сделано для работы с детьми, имеющими различные речевые нарушения. В пособии представлены игры и упражнения, наглядный материал, нацеленные на развитие всех компонентов речевой системы (фонетику, словарь, грамматику, связную речь, на развитие зрительного восприятия и мелкой моторики).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190508_123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643182"/>
            <a:ext cx="5317027" cy="398777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00223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этом году пополнила свою копилку дидактических игр, такими как: «Логопедическое домино» (на автоматизацию звуков [Л], [Р]), «Разрезные картинки» (на автоматизацию звуков [Ш], [Ж], [Л], [Л’],  [З], [З’], [С], [С’], [Ц]), логопедическое лото «Говори правильно </a:t>
            </a:r>
            <a:r>
              <a:rPr lang="en-US" sz="2700" dirty="0"/>
              <a:t>[</a:t>
            </a:r>
            <a:r>
              <a:rPr lang="ru-RU" sz="2700" dirty="0" smtClean="0"/>
              <a:t>Л</a:t>
            </a:r>
            <a:r>
              <a:rPr lang="en-US" sz="2700" dirty="0" smtClean="0"/>
              <a:t>]</a:t>
            </a:r>
            <a:r>
              <a:rPr lang="ru-RU" sz="3100" dirty="0" smtClean="0"/>
              <a:t>», </a:t>
            </a:r>
            <a:r>
              <a:rPr lang="ru-RU" sz="2700" dirty="0" err="1" smtClean="0"/>
              <a:t>б</a:t>
            </a:r>
            <a:r>
              <a:rPr lang="ru-RU" sz="2700" dirty="0" err="1"/>
              <a:t>и</a:t>
            </a:r>
            <a:r>
              <a:rPr lang="ru-RU" sz="2700" dirty="0" err="1" smtClean="0"/>
              <a:t>зиборд</a:t>
            </a:r>
            <a:r>
              <a:rPr lang="ru-RU" sz="2700" dirty="0" smtClean="0"/>
              <a:t> «Часы».</a:t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20190508_123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68870"/>
            <a:ext cx="3101724" cy="232629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666" y="4661187"/>
            <a:ext cx="2924185" cy="2193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257144"/>
            <a:ext cx="3106688" cy="23300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886700" cy="534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/>
              <a:t>Итак,использование</a:t>
            </a:r>
            <a:r>
              <a:rPr lang="ru-RU" sz="3600" dirty="0" smtClean="0"/>
              <a:t> </a:t>
            </a:r>
            <a:r>
              <a:rPr lang="ru-RU" sz="3600" dirty="0"/>
              <a:t>речевых игр на логопедических занятиях позволяет достичь формирования определенных </a:t>
            </a:r>
            <a:r>
              <a:rPr lang="ru-RU" sz="3600" dirty="0" smtClean="0"/>
              <a:t>навыков: умение учиться, развитие </a:t>
            </a:r>
            <a:r>
              <a:rPr lang="ru-RU" sz="3600" dirty="0"/>
              <a:t>необходимых способностей и психических </a:t>
            </a:r>
            <a:r>
              <a:rPr lang="ru-RU" sz="3600" dirty="0" smtClean="0"/>
              <a:t>функций, познание </a:t>
            </a:r>
            <a:r>
              <a:rPr lang="ru-RU" sz="3600" dirty="0"/>
              <a:t>(в сфере становления собственного языка) </a:t>
            </a:r>
            <a:r>
              <a:rPr lang="ru-RU" sz="3600" dirty="0" smtClean="0"/>
              <a:t>, запоминание </a:t>
            </a:r>
            <a:r>
              <a:rPr lang="ru-RU" sz="3600" dirty="0"/>
              <a:t>речевого материала.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45025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714348" y="2000240"/>
            <a:ext cx="7929619" cy="15525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kern="10" spc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4000" kern="10" spc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4071942"/>
            <a:ext cx="2214578" cy="220356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329643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ФГОС дошкольного образования определяет целевые ориентиры, среди которых речь, занимает одно из центральных мест, как самостоятельно формируемая функция, а именно: к завершению дошкольного образования ребёнок должен хорошо понимать устную речь и может выражать свои мысли и желания. </a:t>
            </a:r>
          </a:p>
          <a:p>
            <a:endParaRPr lang="ru-RU" sz="8000" dirty="0" smtClean="0"/>
          </a:p>
          <a:p>
            <a:r>
              <a:rPr lang="ru-RU" sz="8000" dirty="0" smtClean="0"/>
              <a:t>Для достижения целевых ориентиров необходима систематическая профилактика и коррекция речевых нарушений. Но информационная плотность дошкольной ступени обучения детей и подготовка их к школе столь велика, что накладывает на учителя-логопеда комплекс сложных задач, поиска таких форм и методов работы по исправлению речевых нарушений, которые были бы эффективны. </a:t>
            </a:r>
          </a:p>
          <a:p>
            <a:endParaRPr lang="ru-RU" sz="8000" dirty="0" smtClean="0"/>
          </a:p>
          <a:p>
            <a:r>
              <a:rPr lang="ru-RU" sz="8000" dirty="0" smtClean="0"/>
              <a:t>Такой формой может быть  игра. В игровой форме сложные и, порой, малоинтересные логопедические упражнения становятся для ребёнка увлекательным заданием.</a:t>
            </a:r>
          </a:p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28728" y="571481"/>
            <a:ext cx="6500859" cy="4286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Обоснование выбранной темы</a:t>
            </a:r>
            <a:endParaRPr lang="ru-RU" sz="20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786183" y="500042"/>
            <a:ext cx="17065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Цель: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Повысить свой профессиональный уровень по данной теме.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428992" y="1857364"/>
            <a:ext cx="23161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Задачи: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428869"/>
            <a:ext cx="79296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/>
              <a:t>1.Изучить литературу, современные подходы, по использованию игровых технологий в коррекции речи детей дошкольного возраста. </a:t>
            </a:r>
            <a:br>
              <a:rPr lang="ru-RU" sz="2700" dirty="0" smtClean="0"/>
            </a:br>
            <a:r>
              <a:rPr lang="ru-RU" sz="2700" dirty="0" smtClean="0"/>
              <a:t> 2.Планировать работу по использованию игровых технологий. </a:t>
            </a:r>
            <a:br>
              <a:rPr lang="ru-RU" sz="2700" dirty="0" smtClean="0"/>
            </a:br>
            <a:r>
              <a:rPr lang="ru-RU" sz="2700" dirty="0" smtClean="0"/>
              <a:t>3. Пополнить методическую копилку (создание картотек, дидактических игр).</a:t>
            </a:r>
            <a:br>
              <a:rPr lang="ru-RU" sz="2700" dirty="0" smtClean="0"/>
            </a:br>
            <a:r>
              <a:rPr lang="ru-RU" sz="2700" dirty="0" smtClean="0"/>
              <a:t> 4.Внедрить систему работы по использованию игровых технологий в коррекционный процесс. </a:t>
            </a:r>
            <a:br>
              <a:rPr lang="ru-RU" sz="2700" dirty="0" smtClean="0"/>
            </a:br>
            <a:r>
              <a:rPr lang="ru-RU" sz="2700" dirty="0" smtClean="0"/>
              <a:t>5. Распространить педагогических опыт.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1" y="192880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Артикуляционные игры. </a:t>
            </a:r>
          </a:p>
          <a:p>
            <a:pPr>
              <a:buNone/>
            </a:pPr>
            <a:r>
              <a:rPr lang="ru-RU" dirty="0" smtClean="0"/>
              <a:t>2. Игры для развития мелкой моторики. </a:t>
            </a:r>
          </a:p>
          <a:p>
            <a:pPr>
              <a:buNone/>
            </a:pPr>
            <a:r>
              <a:rPr lang="ru-RU" dirty="0" smtClean="0"/>
              <a:t>3. Игровые комплексы дыхательной гимнастики. </a:t>
            </a:r>
          </a:p>
          <a:p>
            <a:pPr>
              <a:buNone/>
            </a:pPr>
            <a:r>
              <a:rPr lang="ru-RU" dirty="0" smtClean="0"/>
              <a:t>4. Дидактические игры для коррекции звукопроизношения, словаря, связной речи, грамматического строя речи.</a:t>
            </a:r>
          </a:p>
          <a:p>
            <a:endParaRPr lang="ru-RU" dirty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28729" y="500043"/>
            <a:ext cx="6715172" cy="1150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Организуя коррекционно-логопедическую помощь детям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использовала следующие игры: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58204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Для выработки полноценных движений губ, языка, челюсти, проводились артикуляционные игры, направленные на укрепление, подвижности мышц артикуляционного аппарата.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фотки\20190506_11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5"/>
            <a:ext cx="3143272" cy="23574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714488"/>
            <a:ext cx="7358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Чтобы звук произнести научу я, 1,2,3, ротик шире открывать, и язык приподнимать, пошипеть и пожужжать, барабанить и рычать.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57166"/>
            <a:ext cx="8143932" cy="135732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Дети дошкольного возраста, как правило, отличаются недостаточно сформированным навыком построения связного высказывания , тем более дети, имеющие нарушение речи, поэтому следующее направление: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043891" cy="37687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                    Связно внятно говорить учатся ребятки,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                    По сюжету рассказать.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                    Описать, порассуждать и рассказ пересказать.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20190506_115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3143271" cy="2357454"/>
          </a:xfrm>
          <a:prstGeom prst="rect">
            <a:avLst/>
          </a:prstGeom>
        </p:spPr>
      </p:pic>
      <p:pic>
        <p:nvPicPr>
          <p:cNvPr id="6" name="Рисунок 5" descr="20190506_12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90" y="4286256"/>
            <a:ext cx="2267919" cy="2286016"/>
          </a:xfrm>
          <a:prstGeom prst="rect">
            <a:avLst/>
          </a:prstGeom>
        </p:spPr>
      </p:pic>
      <p:pic>
        <p:nvPicPr>
          <p:cNvPr id="12" name="Рисунок 11" descr="20190319_112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3" y="3786191"/>
            <a:ext cx="1714512" cy="2286016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1785926"/>
            <a:ext cx="7072362" cy="623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Игры, направленные на развитие связной речи.</a:t>
            </a:r>
            <a:endParaRPr lang="ru-RU" sz="20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903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Выдающийся педагог В. А. Сухомлинский отмечал: «Истоки способностей и дарований детей находятся на кончиках их пальцев.  От пальцев, образно говоря, идут тончайшие ручейки, которые питают источник творческой мысли».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/>
                </a:solidFill>
              </a:rPr>
              <a:t>          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                  </a:t>
            </a:r>
            <a:r>
              <a:rPr lang="ru-RU" sz="1800" dirty="0" smtClean="0"/>
              <a:t>Речь улучшается, если пальчики развиваются. </a:t>
            </a:r>
            <a:br>
              <a:rPr lang="ru-RU" sz="1800" dirty="0" smtClean="0"/>
            </a:br>
            <a:r>
              <a:rPr lang="ru-RU" sz="1800" dirty="0" smtClean="0"/>
              <a:t>                    Собери и разбери, открути и закрути, завяжи и развяжи,</a:t>
            </a:r>
            <a:br>
              <a:rPr lang="ru-RU" sz="1800" dirty="0" smtClean="0"/>
            </a:br>
            <a:r>
              <a:rPr lang="ru-RU" sz="1800" dirty="0" smtClean="0"/>
              <a:t>                    </a:t>
            </a:r>
            <a:r>
              <a:rPr lang="ru-RU" sz="1800" dirty="0"/>
              <a:t>В</a:t>
            </a:r>
            <a:r>
              <a:rPr lang="ru-RU" sz="1800" dirty="0" smtClean="0"/>
              <a:t>се в порядке – говори!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57554" y="2643182"/>
            <a:ext cx="2427316" cy="18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20190506_111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1" y="4643446"/>
            <a:ext cx="2407960" cy="1805970"/>
          </a:xfrm>
          <a:prstGeom prst="rect">
            <a:avLst/>
          </a:prstGeom>
        </p:spPr>
      </p:pic>
      <p:pic>
        <p:nvPicPr>
          <p:cNvPr id="8" name="Рисунок 7" descr="20190508_110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7" y="4786323"/>
            <a:ext cx="2247639" cy="1685728"/>
          </a:xfrm>
          <a:prstGeom prst="rect">
            <a:avLst/>
          </a:prstGeom>
        </p:spPr>
      </p:pic>
      <p:pic>
        <p:nvPicPr>
          <p:cNvPr id="10" name="Рисунок 9" descr="20190508_1107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7" y="2732481"/>
            <a:ext cx="2262203" cy="1696652"/>
          </a:xfrm>
          <a:prstGeom prst="rect">
            <a:avLst/>
          </a:prstGeom>
        </p:spPr>
      </p:pic>
      <p:pic>
        <p:nvPicPr>
          <p:cNvPr id="12" name="Рисунок 11" descr="20190508_1106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3" y="2714620"/>
            <a:ext cx="2122588" cy="1591941"/>
          </a:xfrm>
          <a:prstGeom prst="rect">
            <a:avLst/>
          </a:prstGeom>
        </p:spPr>
      </p:pic>
      <p:pic>
        <p:nvPicPr>
          <p:cNvPr id="19" name="Рисунок 18" descr="20190402_1049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671560" y="4829506"/>
            <a:ext cx="2059983" cy="1544988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00100" y="1142984"/>
            <a:ext cx="7215238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Игры для развития мелкой моторики.</a:t>
            </a:r>
            <a:endParaRPr lang="ru-RU" sz="18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23952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Основной акцент в своей работе делаю на  развитие у детей фонематического слуха, умение выполнять звуковой и слоговой анализ слов, сопоставлять звуки по их артикуляционным и акустическим признакам. Знакомила детей с буквами, учила читать слоги, т.е. дети овладевали навыками, необходимыми для успешного обучения в школе.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00306"/>
            <a:ext cx="8291264" cy="38810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Грамоту мы изучаем, звуки, буквы называем. </a:t>
            </a:r>
          </a:p>
          <a:p>
            <a:pPr>
              <a:buNone/>
            </a:pPr>
            <a:r>
              <a:rPr lang="ru-RU" sz="1800" dirty="0" smtClean="0"/>
              <a:t>                               Предложенья составляем, слова на слоги разделяем, </a:t>
            </a:r>
          </a:p>
          <a:p>
            <a:pPr>
              <a:buNone/>
            </a:pPr>
            <a:r>
              <a:rPr lang="ru-RU" sz="1800" dirty="0" smtClean="0"/>
              <a:t>                               Звуки правильно обозначаем, по домам их расселяем.</a:t>
            </a:r>
          </a:p>
        </p:txBody>
      </p:sp>
      <p:pic>
        <p:nvPicPr>
          <p:cNvPr id="4" name="Рисунок 3" descr="20190314_074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40264" y="4359276"/>
            <a:ext cx="2643207" cy="1982405"/>
          </a:xfrm>
          <a:prstGeom prst="rect">
            <a:avLst/>
          </a:prstGeom>
        </p:spPr>
      </p:pic>
      <p:pic>
        <p:nvPicPr>
          <p:cNvPr id="5" name="Рисунок 4" descr="20190408_161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40000">
            <a:off x="6380909" y="4204051"/>
            <a:ext cx="2609450" cy="1957088"/>
          </a:xfrm>
          <a:prstGeom prst="rect">
            <a:avLst/>
          </a:prstGeom>
        </p:spPr>
      </p:pic>
      <p:pic>
        <p:nvPicPr>
          <p:cNvPr id="7" name="Рисунок 6" descr="20190408_163608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16528" y="4338441"/>
            <a:ext cx="2667018" cy="2000264"/>
          </a:xfrm>
          <a:prstGeom prst="rect">
            <a:avLst/>
          </a:prstGeom>
        </p:spPr>
      </p:pic>
      <p:pic>
        <p:nvPicPr>
          <p:cNvPr id="8" name="Рисунок 7" descr="20190408_162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055805" y="4223495"/>
            <a:ext cx="2643205" cy="1963215"/>
          </a:xfrm>
          <a:prstGeom prst="rect">
            <a:avLst/>
          </a:prstGeom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971600" y="1500174"/>
            <a:ext cx="7386614" cy="1383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Игры, направленные на формирование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навыков звукового и слогового анализа.</a:t>
            </a:r>
            <a:endParaRPr lang="ru-RU" sz="18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1477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Чтобы научить ребенка владеть языком, необходимо прежде всего научить его дышать. Без правильного дыхания, для которого характерны короткий вдох и длительный плавный выдох, невозможна хорошо звучащая речь. Выполнение дыхательных упражнений в игровой форме вызывает у ребенка положительный эмоциональный настрой, снимает напряжение и способствует формированию практических умений.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35240"/>
            <a:ext cx="8443914" cy="3962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 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20190506_114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2857520" cy="2143140"/>
          </a:xfrm>
          <a:prstGeom prst="rect">
            <a:avLst/>
          </a:prstGeom>
        </p:spPr>
      </p:pic>
      <p:pic>
        <p:nvPicPr>
          <p:cNvPr id="6" name="Рисунок 5" descr="20190506_114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572008"/>
            <a:ext cx="2571768" cy="1928826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28662" y="1785926"/>
            <a:ext cx="7358114" cy="849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Игровые комплексы дыхательной гимнастики.</a:t>
            </a:r>
            <a:endParaRPr lang="ru-RU" sz="18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98916" y="3859076"/>
            <a:ext cx="2869105" cy="2151829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356</Words>
  <Application>Microsoft Office PowerPoint</Application>
  <PresentationFormat>Экран (4:3)</PresentationFormat>
  <Paragraphs>53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  Для выработки полноценных движений губ, языка, челюсти, проводились артикуляционные игры, направленные на укрепление, подвижности мышц артикуляционного аппарата. </vt:lpstr>
      <vt:lpstr>Дети дошкольного возраста, как правило, отличаются недостаточно сформированным навыком построения связного высказывания , тем более дети, имеющие нарушение речи, поэтому следующее направление:</vt:lpstr>
      <vt:lpstr>       Выдающийся педагог В. А. Сухомлинский отмечал: «Истоки способностей и дарований детей находятся на кончиках их пальцев.  От пальцев, образно говоря, идут тончайшие ручейки, которые питают источник творческой мысли».                                Речь улучшается, если пальчики развиваются.                      Собери и разбери, открути и закрути, завяжи и развяжи,                     Все в порядке – говори!    </vt:lpstr>
      <vt:lpstr>Основной акцент в своей работе делаю на  развитие у детей фонематического слуха, умение выполнять звуковой и слоговой анализ слов, сопоставлять звуки по их артикуляционным и акустическим признакам. Знакомила детей с буквами, учила читать слоги, т.е. дети овладевали навыками, необходимыми для успешного обучения в школе.</vt:lpstr>
      <vt:lpstr>  Чтобы научить ребенка владеть языком, необходимо прежде всего научить его дышать. Без правильного дыхания, для которого характерны короткий вдох и длительный плавный выдох, невозможна хорошо звучащая речь. Выполнение дыхательных упражнений в игровой форме вызывает у ребенка положительный эмоциональный настрой, снимает напряжение и способствует формированию практических умений. </vt:lpstr>
      <vt:lpstr> Порой не так трудно поставить ребенку звук, как автоматизировать и ввести его в речь, для этого максимально использую различные дидактические игры, в которые так любят играть наши дети.  </vt:lpstr>
      <vt:lpstr> В связи с внедрением ФГОС дошкольного образования, каждый педагог ищет новые подходы, идеи в своей педагогической деятельности. Вот и я в процессе работы по данной теме разработала интересное методическое пособие – Логомодули. Данное пособие сделано для работы с детьми, имеющими различные речевые нарушения. В пособии представлены игры и упражнения, наглядный материал, нацеленные на развитие всех компонентов речевой системы (фонетику, словарь, грамматику, связную речь, на развитие зрительного восприятия и мелкой моторики). </vt:lpstr>
      <vt:lpstr>     В этом году пополнила свою копилку дидактических игр, такими как: «Логопедическое домино» (на автоматизацию звуков [Л], [Р]), «Разрезные картинки» (на автоматизацию звуков [Ш], [Ж], [Л], [Л’],  [З], [З’], [С], [С’], [Ц]), логопедическое лото «Говори правильно [Л]», бизиборд «Часы».     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ДС № 23</dc:title>
  <dc:creator>User</dc:creator>
  <cp:lastModifiedBy>nb</cp:lastModifiedBy>
  <cp:revision>89</cp:revision>
  <dcterms:created xsi:type="dcterms:W3CDTF">2019-05-05T18:55:50Z</dcterms:created>
  <dcterms:modified xsi:type="dcterms:W3CDTF">2019-10-01T11:02:13Z</dcterms:modified>
</cp:coreProperties>
</file>