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6" r:id="rId2"/>
    <p:sldId id="257" r:id="rId3"/>
    <p:sldId id="258" r:id="rId4"/>
    <p:sldId id="260" r:id="rId5"/>
    <p:sldId id="262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E0DB"/>
    <a:srgbClr val="6F3EB8"/>
    <a:srgbClr val="0000FF"/>
    <a:srgbClr val="FF6600"/>
    <a:srgbClr val="FF0066"/>
    <a:srgbClr val="6A4AF0"/>
    <a:srgbClr val="A5F9FD"/>
    <a:srgbClr val="1BEEF9"/>
    <a:srgbClr val="FED2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48" d="100"/>
          <a:sy n="48" d="100"/>
        </p:scale>
        <p:origin x="-86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C63C4-A62A-40FD-81A0-65C83ECC4D1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A4D74-99AE-4E59-AD57-7A1841874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381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A4D74-99AE-4E59-AD57-7A18418743D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83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A4D74-99AE-4E59-AD57-7A18418743D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440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A4D74-99AE-4E59-AD57-7A18418743D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44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07781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земляки-космонавты</a:t>
            </a:r>
          </a:p>
          <a:p>
            <a:r>
              <a:rPr lang="ru-RU" sz="6000" dirty="0" smtClean="0">
                <a:solidFill>
                  <a:schemeClr val="accent2"/>
                </a:solidFill>
              </a:rPr>
              <a:t>"</a:t>
            </a:r>
            <a:r>
              <a:rPr lang="ru-RU" sz="6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Покорители ближней Вселенной</a:t>
            </a:r>
            <a:r>
              <a:rPr lang="ru-RU" sz="6000" dirty="0">
                <a:solidFill>
                  <a:schemeClr val="accent2"/>
                </a:solidFill>
              </a:rPr>
              <a:t>".</a:t>
            </a:r>
          </a:p>
          <a:p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3398" y="6237312"/>
            <a:ext cx="44828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семья Киселевых. 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925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382013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Пацаева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названы: Улица в Калининграде.                                                                                          Научно-исследовательское судно «Космонавт Виктор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Пацаев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                                      В средней школе г. Нестерова Калининградской области открыт музей имени В. И.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Пацаева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87672"/>
            <a:ext cx="3820393" cy="2793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71" y="3861049"/>
            <a:ext cx="3816424" cy="2735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5253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-16031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секунд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0332" y="332656"/>
            <a:ext cx="51125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Романенко </a:t>
            </a:r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Викторович </a:t>
            </a:r>
            <a:endParaRPr lang="ru-RU" sz="32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августа 1944 года в посёлке Колтубановский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Бузулукского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Оренбургской области в семье военнослужащего. Русский. В 1961 году окончил среднюю школу 23 в городе Калининграде. В Советской Армии с 1962 года. В 1966 году окончил Черниговское высшее авиационное училище лётчиков. Служил лётчиком-инструктором в ВВС СССР. С 1970 года - в Отряде космонавтов. Прошёл полный курс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общекосмической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и подготовки к космическим полётам на кораблях типа "Союз". Совершил 3 полёта в космос в качестве командира экипажа.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26642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8564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876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космонавта в отряде космонавтов получил 6 июля 1972 года, а до этого с 27 апреля 1970 года был на должности слушателя-космонавта.     Первый космический полёт совершил в 1977 году на космическом корабле Союз-26 в качестве командира корабля к орбитальной станции Салют-6, вместе с Георгием Михайловичем Гречко. Во время этого полёта выполнил один выход в открытый космос продолжительностью 1 час 28 минут. Возвращение на Землю происходило на спускаемом аппарате космического корабля Союз-27. Общая продолжительность полёта составила 96 суток 10 часов и 7 секунд. 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Второй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полёт происходил с 18 по 26 сентября 1980 года. Этот полёт продолжался 7 суток 20 часов 43 минуты 24 секунды.                                         Третий полёт происходил с 5 февраля по 29 декабря 1987 года.                                     Общая продолжительность полёта составила 326 суток 11 часов 37 минут 59 секунд.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1"/>
            <a:ext cx="3924436" cy="2571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384376" cy="2571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7084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рекордов Гиннеса, за 1998 год Юрий Романенко был признан самым опытным космическим путешественником, так как, за 3 полёта провёл в космосе 430 суток 18 ч 20 мин . 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312368" cy="2522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61" y="4293096"/>
            <a:ext cx="3601354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56" y="1628800"/>
            <a:ext cx="3818768" cy="2522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8718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4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10.12.2003 в калининградском лицее N23 после реконструкции открылся музей космонавтики. Это учебное заведение в 1961 году закончил будущий летчик-космонавт Юрий Романенко. Впервые музей начал работать 1984 году после полета Романенко в космос. Первыми экспонатами стали личные вещи Юрия Романенко. Он же подарил музею космические комбинезоны, которые используются во время спасательных операций, а также шлем космонавта. На открытие экспозиции в год 20-летия полета в космос специально приезжал Юрий Романенко.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0" y="3334318"/>
            <a:ext cx="3602821" cy="3242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321188"/>
            <a:ext cx="3694402" cy="3242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0171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256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97612" y="396002"/>
            <a:ext cx="53149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Калининграде в 1980 году был установлен памятник в честь покорителей космоса. Скульптор Б.В. Едунов выполнил его из бронзы, бетона и гранита. При установке памятник назвали «Покорителям ближней Вселенной».                                                                                                                               На постаменте, котором установлен монумент прикреплены памятные доски космонавтам. Памятник выглядит как окружность в центре которого стоит человек — покоритель космоса. На самой орбите высечена надпись К.Э. Циолковского, в которой он говорит о том, что человек в скором будущем завоюет околосолнечное пространство.                                                                                  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Калининградской области постановило утвердить данный памятный знак объектом культурного наследия местного значения.</a:t>
            </a:r>
          </a:p>
          <a:p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88050"/>
            <a:ext cx="2333958" cy="254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2817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" y="0"/>
            <a:ext cx="961256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3043466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737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27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948793"/>
            <a:ext cx="2042209" cy="27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9" y="3941866"/>
            <a:ext cx="2016224" cy="279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90544"/>
            <a:ext cx="172819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90544"/>
            <a:ext cx="18802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5817" y="764704"/>
            <a:ext cx="74733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ими гордимся!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608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6" y="-172128"/>
            <a:ext cx="9323512" cy="71734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3292"/>
            <a:ext cx="2165524" cy="30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9092" y="52791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Архипович Леонов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52000" y="1268760"/>
            <a:ext cx="53591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30 мая 1934 года в селе Листвянка (ныне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Тисульского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Кемеровской области), был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восьмым ребёнком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семье. Русский.                                                                 В 1937 году он вместе с матерью переехал в Кемерово. Учился в школах № 35, 37. В 1947 году семья переехала по месту работы отца в город Калининград, где его родственники проживают и ныне. Окончил среднюю школу № 21Калининграда в 1953 году. В 1955 году окончил 10-ю Военную авиационную школу первоначального обучения лётчиков в Кременчуге, куда поступил по комсомольскому набору. В 1957 году окончил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Чугуевское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военное авиационное училище лётчиков (ВАУЛ). </a:t>
            </a:r>
          </a:p>
        </p:txBody>
      </p:sp>
    </p:spTree>
    <p:extLst>
      <p:ext uri="{BB962C8B-B14F-4D97-AF65-F5344CB8AC3E}">
        <p14:creationId xmlns="" xmlns:p14="http://schemas.microsoft.com/office/powerpoint/2010/main" val="1557786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2" y="260648"/>
            <a:ext cx="3807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первый космический полет майор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А.А.Леонов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совершил 18 - 19 марта 1965 года в качестве второго пилота космического корабля "Восход-2" (командир - П.И.БЕЛЯЕВ). Позывной - "Алмаз-2". </a:t>
            </a:r>
            <a:endParaRPr lang="ru-RU" sz="2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629"/>
            <a:ext cx="3960440" cy="2718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55002"/>
            <a:ext cx="3807544" cy="32543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360" y="2852936"/>
            <a:ext cx="50497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1965 года в 11 часов 30 минут первым в мире совершил выход в открытый космос, удаляясь от корпуса корабля на расстояние до 5 метров, будучи соединен с ним капроновым фалом. Во время выхода проявил большое мужество, особенно в нештатной ситуации, когда разбухший космический скафандр препятствовал возвращению космонавта в космический корабль. Выход в открытый космос продолжался 12 минут 9 секунд (за пределами шлюзовой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камеры).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783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7636" y="606535"/>
            <a:ext cx="44721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В1970 году в школе №21 г Калининграда образован музей космонавтики. Создание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именем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знаменитого выпускника школы летчика-космонавта СССР, Дважды Героя Советского Союза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А.А.Леонова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7687"/>
            <a:ext cx="3240360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3677698" cy="31126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3212977"/>
            <a:ext cx="42739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первой экспозиции музея легли предметы, документы, рисунки, переданные космонавтом. В дальнейшем музей расширил рамки своей тематики. В новой экспозиции, построенной в 1992 году, появились разделы «Из истории освоения космонавтики», «Калининградцы – герои космоса» (о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Ю.Романенко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В.Пацаеве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В.Викторенко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16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27" y="1162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332656"/>
            <a:ext cx="68995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А.Леонов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гражданин многих городов мира, в том числе и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Калининграда. В его честь названы улица, школа в г. Калининграде. Именем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Леонова назван кратер на поверхности Луны. </a:t>
            </a:r>
          </a:p>
          <a:p>
            <a:r>
              <a:rPr lang="ru-RU" sz="2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А.А.Леонов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серьёзно увлекается живописью. Его работы неоднократно экспонировались на выставках и вернисажах.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8" y="2708920"/>
            <a:ext cx="3122533" cy="2505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3762"/>
            <a:ext cx="3285920" cy="21915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78010"/>
            <a:ext cx="3325333" cy="23449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9394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16" y="0"/>
            <a:ext cx="921041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643622"/>
            <a:ext cx="48965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Викторенко Александр Степанович </a:t>
            </a:r>
            <a:r>
              <a:rPr 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лётчик-космонавт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СССР, Герой Советского Союза родился 29 марта 1947 года в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с.Ольгинка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Сергеевского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Северо- Казахстанской области Казахской ССР в семье рабочего. В Советской Армии с 1965 года. В 1969 году окончил Оренбургское высшее военное авиационное училище летчиков им.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И.С.Полбина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училища служил в частях ВВС СССР, в частности в морской авиации Балтийского флота ( 15 отдельный разведывательный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Таллинский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Краснознаменный ордена Ушакова авиационный полк) и проживал в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пос.Чкаловск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г.Калининграда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2" y="915825"/>
            <a:ext cx="265353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7437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-16559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3348065"/>
            <a:ext cx="83752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1978 года в отряде космонавтов СССР. Свой первый полет в качестве командира космического корабля совершил 22- 30 июля 1987 года на "Союз-ТМ-3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").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7 суточной работы в составе орбитального комплекса станции "Мир"- "Союз-ТМ-2" - "Прогресс", Александр возвратился на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землю. Продолжительность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 составила 7 суток 23 часа 4 мин. 55 сек. За время полета им совершено 6 выходов в открытый космос общей продолжительностью 17 часов 39 мин. Дважды Герой Советского Союза (1987, 1990). Полковник авиации. "«Космонавт 1-го класса». Покинул отряд космонавтов в июле 1997 года.. Почетный гражданин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г.Алеппо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(Сирийская Арабская республика),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г.Калининграда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5051"/>
            <a:ext cx="2324544" cy="3196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5050"/>
            <a:ext cx="2292474" cy="3173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5050"/>
            <a:ext cx="2290497" cy="3196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350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27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1187" y="855876"/>
            <a:ext cx="581211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19 июня 1933 года. В сентябре 1948 года семья переехала в город Нестеров Калининградской области.                                                                       Прошел полный курс подготовки к полетам на космических кораблях Союз и орбитальной космической станции Салют. Входил в экипаж поддержки во время полета космического корабля Союз-10 (апрель 1971 года). 6 - 29 июня 1971 года совершил космический полет в качестве инженера-испытателя космического корабля Союз-11 и орбитальной космической станции Салют-1. На борту станции провел большой комплекс научных исследований. Продолжительность космического полета составила 23 суток 18 часов 21 минута 43 секунды. Погиб вместе с другими членами экипажа космического корабля Союз-11 при возвращении на Землю из-за разгерметизации спускаемого аппарата.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332656"/>
            <a:ext cx="6181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FF"/>
                </a:solidFill>
              </a:rPr>
              <a:t>Виктор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3600" b="1" dirty="0">
                <a:solidFill>
                  <a:srgbClr val="FFFFFF"/>
                </a:solidFill>
              </a:rPr>
              <a:t>Иванович </a:t>
            </a:r>
            <a:r>
              <a:rPr lang="ru-RU" sz="3600" b="1" dirty="0" err="1">
                <a:solidFill>
                  <a:srgbClr val="FFFFFF"/>
                </a:solidFill>
              </a:rPr>
              <a:t>Пацаев</a:t>
            </a:r>
            <a:r>
              <a:rPr lang="ru-RU" sz="3600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67364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3142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337</TotalTime>
  <Words>1138</Words>
  <Application>Microsoft Office PowerPoint</Application>
  <PresentationFormat>Экран (4:3)</PresentationFormat>
  <Paragraphs>30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nb</cp:lastModifiedBy>
  <cp:revision>35</cp:revision>
  <dcterms:created xsi:type="dcterms:W3CDTF">2016-02-22T18:20:53Z</dcterms:created>
  <dcterms:modified xsi:type="dcterms:W3CDTF">2016-03-09T09:45:41Z</dcterms:modified>
</cp:coreProperties>
</file>